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5" r:id="rId1"/>
    <p:sldMasterId id="2147483736" r:id="rId2"/>
    <p:sldMasterId id="2147483907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5143500" type="screen16x9"/>
  <p:notesSz cx="6858000" cy="9144000"/>
  <p:embeddedFontLst>
    <p:embeddedFont>
      <p:font typeface="Raleway" charset="0"/>
      <p:regular r:id="rId24"/>
      <p:bold r:id="rId25"/>
      <p:italic r:id="rId26"/>
      <p:boldItalic r:id="rId27"/>
    </p:embeddedFont>
    <p:embeddedFont>
      <p:font typeface="Lato" charset="0"/>
      <p:regular r:id="rId28"/>
      <p:bold r:id="rId29"/>
      <p:italic r:id="rId30"/>
      <p:boldItalic r:id="rId31"/>
    </p:embeddedFont>
    <p:embeddedFont>
      <p:font typeface="Work Sans" charset="0"/>
      <p:regular r:id="rId32"/>
      <p:bold r:id="rId33"/>
      <p:italic r:id="rId34"/>
      <p:boldItalic r:id="rId35"/>
    </p:embeddedFont>
    <p:embeddedFont>
      <p:font typeface="Work Sans Medium" charset="0"/>
      <p:regular r:id="rId36"/>
      <p:bold r:id="rId37"/>
      <p:italic r:id="rId38"/>
      <p:boldItalic r:id="rId39"/>
    </p:embeddedFont>
    <p:embeddedFont>
      <p:font typeface="Calibri" pitchFamily="34" charset="0"/>
      <p:regular r:id="rId40"/>
      <p:bold r:id="rId41"/>
      <p:italic r:id="rId42"/>
      <p:boldItalic r:id="rId43"/>
    </p:embeddedFont>
    <p:embeddedFont>
      <p:font typeface="Inter" charset="0"/>
      <p:regular r:id="rId44"/>
      <p:bold r:id="rId45"/>
      <p:italic r:id="rId46"/>
      <p:boldItalic r:id="rId47"/>
    </p:embeddedFont>
    <p:embeddedFont>
      <p:font typeface="Wingdings 2" pitchFamily="18" charset="2"/>
      <p:regular r:id="rId48"/>
    </p:embeddedFont>
    <p:embeddedFont>
      <p:font typeface="Constantia" pitchFamily="18" charset="0"/>
      <p:regular r:id="rId49"/>
      <p:bold r:id="rId50"/>
      <p:italic r:id="rId51"/>
      <p:boldItalic r:id="rId52"/>
    </p:embeddedFont>
    <p:embeddedFont>
      <p:font typeface="Inter SemiBold" charset="0"/>
      <p:regular r:id="rId53"/>
      <p:bold r:id="rId54"/>
      <p:italic r:id="rId55"/>
      <p:boldItalic r:id="rId56"/>
    </p:embeddedFont>
    <p:embeddedFont>
      <p:font typeface="Inter Light" charset="0"/>
      <p:regular r:id="rId57"/>
      <p:bold r:id="rId58"/>
      <p:italic r:id="rId59"/>
      <p:boldItalic r:id="rId60"/>
    </p:embeddedFont>
    <p:embeddedFont>
      <p:font typeface="Familjen Grotesk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-846" y="-102"/>
      </p:cViewPr>
      <p:guideLst>
        <p:guide orient="horz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8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font" Target="fonts/font32.fntdata"/><Relationship Id="rId63" Type="http://schemas.openxmlformats.org/officeDocument/2006/relationships/font" Target="fonts/font40.fntdata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8" Type="http://schemas.openxmlformats.org/officeDocument/2006/relationships/font" Target="fonts/font35.fntdata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font" Target="fonts/font34.fntdata"/><Relationship Id="rId61" Type="http://schemas.openxmlformats.org/officeDocument/2006/relationships/font" Target="fonts/font3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Relationship Id="rId60" Type="http://schemas.openxmlformats.org/officeDocument/2006/relationships/font" Target="fonts/font37.fntdata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font" Target="fonts/font33.fntdata"/><Relationship Id="rId64" Type="http://schemas.openxmlformats.org/officeDocument/2006/relationships/font" Target="fonts/font41.fntdata"/><Relationship Id="rId8" Type="http://schemas.openxmlformats.org/officeDocument/2006/relationships/slide" Target="slides/slide5.xml"/><Relationship Id="rId51" Type="http://schemas.openxmlformats.org/officeDocument/2006/relationships/font" Target="fonts/font2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59" Type="http://schemas.openxmlformats.org/officeDocument/2006/relationships/font" Target="fonts/font36.fntdata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18.fntdata"/><Relationship Id="rId54" Type="http://schemas.openxmlformats.org/officeDocument/2006/relationships/font" Target="fonts/font31.fntdata"/><Relationship Id="rId62" Type="http://schemas.openxmlformats.org/officeDocument/2006/relationships/font" Target="fonts/font3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a4cf43e75d_0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a4cf43e75d_0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22d54fc301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22d54fc301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22d54fc301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22d54fc301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22d54fc301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22d54fc301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22d54fc301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22d54fc301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22d54fc301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22d54fc301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22d54fc301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22d54fc301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22d54fc301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22d54fc301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22d54fc301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22d54fc301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22d54fc301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22d54fc301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a4cf43e75d_0_1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a4cf43e75d_0_1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a4cf43e75d_0_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a4cf43e75d_0_1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22d54fc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322d54fc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22d54fc301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22d54fc301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22d54fc30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22d54fc30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22d54fc301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22d54fc301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22e00124e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22e00124e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22d54fc301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322d54fc301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22d54fc301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22d54fc301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2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>
            <a:spLocks noGrp="1"/>
          </p:cNvSpPr>
          <p:nvPr>
            <p:ph type="pic" idx="3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5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 Breakdown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99" name="Google Shape;99;p1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1"/>
          <p:cNvSpPr txBox="1">
            <a:spLocks noGrp="1"/>
          </p:cNvSpPr>
          <p:nvPr>
            <p:ph type="subTitle" idx="1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2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102" name="Google Shape;102;p11"/>
          <p:cNvCxnSpPr>
            <a:endCxn id="103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1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1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3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4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5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1"/>
          <p:cNvSpPr txBox="1">
            <a:spLocks noGrp="1"/>
          </p:cNvSpPr>
          <p:nvPr>
            <p:ph type="body" idx="6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1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name="adj" fmla="val 741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>
              <a:solidFill>
                <a:srgbClr val="F6F5EC"/>
              </a:solidFill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body" idx="7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/ Graph">
  <p:cSld name="CAPTION_ONLY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2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body" idx="1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12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eader">
  <p:cSld name="BIG_NUMBER">
    <p:bg>
      <p:bgPr>
        <a:solidFill>
          <a:schemeClr val="dk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>
            <a:spLocks noGrp="1"/>
          </p:cNvSpPr>
          <p:nvPr>
            <p:ph type="pic" idx="2"/>
          </p:nvPr>
        </p:nvSpPr>
        <p:spPr>
          <a:xfrm>
            <a:off x="213750" y="586950"/>
            <a:ext cx="8701800" cy="23271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  <p:sp>
        <p:nvSpPr>
          <p:cNvPr id="126" name="Google Shape;126;p1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7" name="Google Shape;127;p1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28;p13"/>
          <p:cNvSpPr txBox="1">
            <a:spLocks noGrp="1"/>
          </p:cNvSpPr>
          <p:nvPr>
            <p:ph type="body" idx="1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-to-Market Strategy" type="blank">
  <p:cSld name="BLANK">
    <p:bg>
      <p:bgPr>
        <a:solidFill>
          <a:schemeClr val="dk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>
            <a:spLocks noGrp="1"/>
          </p:cNvSpPr>
          <p:nvPr>
            <p:ph type="pic" idx="2"/>
          </p:nvPr>
        </p:nvSpPr>
        <p:spPr>
          <a:xfrm>
            <a:off x="6445900" y="626975"/>
            <a:ext cx="1932900" cy="2070000"/>
          </a:xfrm>
          <a:prstGeom prst="roundRect">
            <a:avLst>
              <a:gd name="adj" fmla="val 5387"/>
            </a:avLst>
          </a:prstGeom>
          <a:noFill/>
          <a:ln>
            <a:noFill/>
          </a:ln>
        </p:spPr>
      </p:sp>
      <p:sp>
        <p:nvSpPr>
          <p:cNvPr id="133" name="Google Shape;133;p14"/>
          <p:cNvSpPr>
            <a:spLocks noGrp="1"/>
          </p:cNvSpPr>
          <p:nvPr>
            <p:ph type="pic" idx="3"/>
          </p:nvPr>
        </p:nvSpPr>
        <p:spPr>
          <a:xfrm>
            <a:off x="4210025" y="626975"/>
            <a:ext cx="1932900" cy="2070000"/>
          </a:xfrm>
          <a:prstGeom prst="roundRect">
            <a:avLst>
              <a:gd name="adj" fmla="val 5387"/>
            </a:avLst>
          </a:prstGeom>
          <a:noFill/>
          <a:ln>
            <a:noFill/>
          </a:ln>
        </p:spPr>
      </p:sp>
      <p:cxnSp>
        <p:nvCxnSpPr>
          <p:cNvPr id="134" name="Google Shape;134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1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4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5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6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7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lestones">
  <p:cSld name="TITLE_1"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1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2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3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4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5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6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7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body" idx="8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9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body" idx="13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14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body" idx="15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15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s / Benefits">
  <p:cSld name="CUSTOM"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164" name="Google Shape;164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">
  <p:cSld name="CUSTOM_1">
    <p:bg>
      <p:bgPr>
        <a:solidFill>
          <a:schemeClr val="dk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>
            <a:spLocks noGrp="1"/>
          </p:cNvSpPr>
          <p:nvPr>
            <p:ph type="pic" idx="2"/>
          </p:nvPr>
        </p:nvSpPr>
        <p:spPr>
          <a:xfrm>
            <a:off x="211850" y="203250"/>
            <a:ext cx="4292400" cy="4737000"/>
          </a:xfrm>
          <a:prstGeom prst="roundRect">
            <a:avLst>
              <a:gd name="adj" fmla="val 3358"/>
            </a:avLst>
          </a:prstGeom>
          <a:noFill/>
          <a:ln>
            <a:noFill/>
          </a:ln>
        </p:spPr>
      </p:sp>
      <p:sp>
        <p:nvSpPr>
          <p:cNvPr id="172" name="Google Shape;172;p17"/>
          <p:cNvSpPr>
            <a:spLocks noGrp="1"/>
          </p:cNvSpPr>
          <p:nvPr>
            <p:ph type="pic" idx="3"/>
          </p:nvPr>
        </p:nvSpPr>
        <p:spPr>
          <a:xfrm>
            <a:off x="4639750" y="203250"/>
            <a:ext cx="4292400" cy="4737000"/>
          </a:xfrm>
          <a:prstGeom prst="roundRect">
            <a:avLst>
              <a:gd name="adj" fmla="val 3358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Competition">
  <p:cSld name="CUSTOM_2"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>
            <a:spLocks noGrp="1"/>
          </p:cNvSpPr>
          <p:nvPr>
            <p:ph type="pic" idx="2"/>
          </p:nvPr>
        </p:nvSpPr>
        <p:spPr>
          <a:xfrm>
            <a:off x="401472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5" name="Google Shape;175;p18"/>
          <p:cNvSpPr>
            <a:spLocks noGrp="1"/>
          </p:cNvSpPr>
          <p:nvPr>
            <p:ph type="pic" idx="3"/>
          </p:nvPr>
        </p:nvSpPr>
        <p:spPr>
          <a:xfrm>
            <a:off x="568857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6" name="Google Shape;176;p18"/>
          <p:cNvSpPr>
            <a:spLocks noGrp="1"/>
          </p:cNvSpPr>
          <p:nvPr>
            <p:ph type="pic" idx="4"/>
          </p:nvPr>
        </p:nvSpPr>
        <p:spPr>
          <a:xfrm>
            <a:off x="736242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7" name="Google Shape;177;p18"/>
          <p:cNvSpPr>
            <a:spLocks noGrp="1"/>
          </p:cNvSpPr>
          <p:nvPr>
            <p:ph type="pic" idx="5"/>
          </p:nvPr>
        </p:nvSpPr>
        <p:spPr>
          <a:xfrm>
            <a:off x="401472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8" name="Google Shape;178;p18"/>
          <p:cNvSpPr>
            <a:spLocks noGrp="1"/>
          </p:cNvSpPr>
          <p:nvPr>
            <p:ph type="pic" idx="6"/>
          </p:nvPr>
        </p:nvSpPr>
        <p:spPr>
          <a:xfrm>
            <a:off x="568857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9" name="Google Shape;179;p18"/>
          <p:cNvSpPr>
            <a:spLocks noGrp="1"/>
          </p:cNvSpPr>
          <p:nvPr>
            <p:ph type="pic" idx="7"/>
          </p:nvPr>
        </p:nvSpPr>
        <p:spPr>
          <a:xfrm>
            <a:off x="736242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cxnSp>
        <p:nvCxnSpPr>
          <p:cNvPr id="180" name="Google Shape;180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1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8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ubTitle" idx="9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13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14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ubTitle" idx="15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ubTitle" idx="16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subTitle" idx="17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18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llery">
  <p:cSld name="CUSTOM_1_1">
    <p:bg>
      <p:bgPr>
        <a:solidFill>
          <a:schemeClr val="dk2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>
            <a:spLocks noGrp="1"/>
          </p:cNvSpPr>
          <p:nvPr>
            <p:ph type="pic" idx="2"/>
          </p:nvPr>
        </p:nvSpPr>
        <p:spPr>
          <a:xfrm>
            <a:off x="228625" y="59262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195" name="Google Shape;195;p19"/>
          <p:cNvSpPr>
            <a:spLocks noGrp="1"/>
          </p:cNvSpPr>
          <p:nvPr>
            <p:ph type="pic" idx="3"/>
          </p:nvPr>
        </p:nvSpPr>
        <p:spPr>
          <a:xfrm>
            <a:off x="3931925" y="59262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196" name="Google Shape;196;p19"/>
          <p:cNvSpPr>
            <a:spLocks noGrp="1"/>
          </p:cNvSpPr>
          <p:nvPr>
            <p:ph type="pic" idx="4"/>
          </p:nvPr>
        </p:nvSpPr>
        <p:spPr>
          <a:xfrm>
            <a:off x="7635600" y="592625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197" name="Google Shape;197;p19"/>
          <p:cNvSpPr>
            <a:spLocks noGrp="1"/>
          </p:cNvSpPr>
          <p:nvPr>
            <p:ph type="pic" idx="5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8" name="Google Shape;198;p19"/>
          <p:cNvSpPr>
            <a:spLocks noGrp="1"/>
          </p:cNvSpPr>
          <p:nvPr>
            <p:ph type="pic" idx="6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19"/>
          <p:cNvSpPr>
            <a:spLocks noGrp="1"/>
          </p:cNvSpPr>
          <p:nvPr>
            <p:ph type="pic" idx="7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19"/>
          <p:cNvSpPr>
            <a:spLocks noGrp="1"/>
          </p:cNvSpPr>
          <p:nvPr>
            <p:ph type="pic" idx="8"/>
          </p:nvPr>
        </p:nvSpPr>
        <p:spPr>
          <a:xfrm>
            <a:off x="1545425" y="1963950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1" name="Google Shape;201;p19"/>
          <p:cNvSpPr>
            <a:spLocks noGrp="1"/>
          </p:cNvSpPr>
          <p:nvPr>
            <p:ph type="pic" idx="9"/>
          </p:nvPr>
        </p:nvSpPr>
        <p:spPr>
          <a:xfrm>
            <a:off x="3932063" y="1963950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2" name="Google Shape;202;p19"/>
          <p:cNvSpPr>
            <a:spLocks noGrp="1"/>
          </p:cNvSpPr>
          <p:nvPr>
            <p:ph type="pic" idx="13"/>
          </p:nvPr>
        </p:nvSpPr>
        <p:spPr>
          <a:xfrm>
            <a:off x="5248888" y="1963950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3" name="Google Shape;203;p19"/>
          <p:cNvSpPr>
            <a:spLocks noGrp="1"/>
          </p:cNvSpPr>
          <p:nvPr>
            <p:ph type="pic" idx="14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4" name="Google Shape;204;p19"/>
          <p:cNvSpPr>
            <a:spLocks noGrp="1"/>
          </p:cNvSpPr>
          <p:nvPr>
            <p:ph type="pic" idx="15"/>
          </p:nvPr>
        </p:nvSpPr>
        <p:spPr>
          <a:xfrm>
            <a:off x="228625" y="333527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5" name="Google Shape;205;p19"/>
          <p:cNvSpPr>
            <a:spLocks noGrp="1"/>
          </p:cNvSpPr>
          <p:nvPr>
            <p:ph type="pic" idx="16"/>
          </p:nvPr>
        </p:nvSpPr>
        <p:spPr>
          <a:xfrm>
            <a:off x="3931925" y="333527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6" name="Google Shape;206;p19"/>
          <p:cNvSpPr>
            <a:spLocks noGrp="1"/>
          </p:cNvSpPr>
          <p:nvPr>
            <p:ph type="pic" idx="17"/>
          </p:nvPr>
        </p:nvSpPr>
        <p:spPr>
          <a:xfrm>
            <a:off x="7635600" y="3335275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7" name="Google Shape;207;p19"/>
          <p:cNvSpPr>
            <a:spLocks noGrp="1"/>
          </p:cNvSpPr>
          <p:nvPr>
            <p:ph type="pic" idx="18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19"/>
          <p:cNvSpPr>
            <a:spLocks noGrp="1"/>
          </p:cNvSpPr>
          <p:nvPr>
            <p:ph type="pic" idx="19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1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10" name="Google Shape;210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ivider Slide">
  <p:cSld name="CUSTOM_3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21" name="Google Shape;21;p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3"/>
          <p:cNvSpPr>
            <a:spLocks noGrp="1"/>
          </p:cNvSpPr>
          <p:nvPr>
            <p:ph type="pic" idx="3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2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">
  <p:cSld name="BLANK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ion / Mission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5039775" y="203250"/>
            <a:ext cx="3905400" cy="22986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cxnSp>
        <p:nvCxnSpPr>
          <p:cNvPr id="28" name="Google Shape;28;p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>
            <a:spLocks noGrp="1"/>
          </p:cNvSpPr>
          <p:nvPr>
            <p:ph type="pic" idx="3"/>
          </p:nvPr>
        </p:nvSpPr>
        <p:spPr>
          <a:xfrm>
            <a:off x="5039775" y="2624675"/>
            <a:ext cx="3905400" cy="22986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432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0" name="Google Shape;260;p31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1" name="Google Shape;261;p31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66" name="Google Shape;266;p32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8" name="Google Shape;288;p35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9" name="Google Shape;289;p35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90" name="Google Shape;290;p35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98" name="Google Shape;298;p36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1" name="Google Shape;301;p37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7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37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0" name="Google Shape;310;p38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38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8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3" name="Google Shape;313;p38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8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8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25" name="Google Shape;325;p40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0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0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0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0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0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40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830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0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40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0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/ Divider" type="tx">
  <p:cSld name="TITLE_AND_BODY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53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1" name="Google Shape;341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2" name="Google Shape;34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5" name="Google Shape;34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3" name="Google Shape;353;p4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4" name="Google Shape;35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0" name="Google Shape;360;p4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1" name="Google Shape;36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8" name="Google Shape;368;p4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9" name="Google Shape;369;p4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373" name="Google Shape;37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6" name="Google Shape;376;p5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7" name="Google Shape;377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enue Model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83" name="Google Shape;383;p53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4" name="Google Shape;384;p53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5" name="Google Shape;385;p53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6" name="Google Shape;386;p53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7" name="Google Shape;387;p53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8" name="Google Shape;388;p53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2" name="Google Shape;392;p54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96" name="Google Shape;396;p5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7" name="Google Shape;397;p55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8" name="Google Shape;398;p55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9" name="Google Shape;399;p55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0" name="Google Shape;400;p55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03" name="Google Shape;403;p56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4" name="Google Shape;404;p56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5" name="Google Shape;405;p56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6" name="Google Shape;406;p5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7" name="Google Shape;407;p56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8" name="Google Shape;408;p56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9" name="Google Shape;409;p56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12" name="Google Shape;412;p57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57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57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5" name="Google Shape;415;p57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6" name="Google Shape;416;p57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8" name="Google Shape;418;p57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9" name="Google Shape;419;p57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0" name="Google Shape;420;p57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24" name="Google Shape;424;p58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9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7" name="Google Shape;427;p59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59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59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0" name="Google Shape;430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31" name="Google Shape;431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59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3" name="Google Shape;433;p59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0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6" name="Google Shape;436;p60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Google Shape;437;p60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60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9" name="Google Shape;439;p60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60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1" name="Google Shape;44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42" name="Google Shape;442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60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4" name="Google Shape;444;p60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5" name="Google Shape;445;p60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1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imeline" type="titleOnly">
  <p:cSld name="TITLE_ONLY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53" name="Google Shape;53;p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3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4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5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51" name="Google Shape;451;p6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6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6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4" name="Google Shape;454;p6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5" name="Google Shape;455;p6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p6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62"/>
          <p:cNvSpPr txBox="1">
            <a:spLocks noGrp="1"/>
          </p:cNvSpPr>
          <p:nvPr>
            <p:ph type="title"/>
          </p:nvPr>
        </p:nvSpPr>
        <p:spPr>
          <a:xfrm>
            <a:off x="351550" y="445026"/>
            <a:ext cx="2596800" cy="1292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6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6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6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5564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63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3"/>
          <p:cNvSpPr txBox="1">
            <a:spLocks noGrp="1"/>
          </p:cNvSpPr>
          <p:nvPr>
            <p:ph type="title"/>
          </p:nvPr>
        </p:nvSpPr>
        <p:spPr>
          <a:xfrm>
            <a:off x="80350" y="102275"/>
            <a:ext cx="8835000" cy="26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4" name="Google Shape;464;p63"/>
          <p:cNvSpPr>
            <a:spLocks noGrp="1"/>
          </p:cNvSpPr>
          <p:nvPr>
            <p:ph type="pic" idx="2"/>
          </p:nvPr>
        </p:nvSpPr>
        <p:spPr>
          <a:xfrm>
            <a:off x="0" y="2936025"/>
            <a:ext cx="9144000" cy="13440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63"/>
          <p:cNvSpPr txBox="1">
            <a:spLocks noGrp="1"/>
          </p:cNvSpPr>
          <p:nvPr>
            <p:ph type="subTitle" idx="1"/>
          </p:nvPr>
        </p:nvSpPr>
        <p:spPr>
          <a:xfrm>
            <a:off x="135589" y="4400125"/>
            <a:ext cx="21375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63"/>
          <p:cNvSpPr txBox="1">
            <a:spLocks noGrp="1"/>
          </p:cNvSpPr>
          <p:nvPr>
            <p:ph type="subTitle" idx="3"/>
          </p:nvPr>
        </p:nvSpPr>
        <p:spPr>
          <a:xfrm>
            <a:off x="3100296" y="4400125"/>
            <a:ext cx="21375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63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">
  <p:cSld name="CUSTOM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4" descr="Abstract background.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4"/>
          <p:cNvSpPr>
            <a:spLocks noGrp="1"/>
          </p:cNvSpPr>
          <p:nvPr>
            <p:ph type="pic" idx="2"/>
          </p:nvPr>
        </p:nvSpPr>
        <p:spPr>
          <a:xfrm>
            <a:off x="4634650" y="7375"/>
            <a:ext cx="4509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64"/>
          <p:cNvSpPr txBox="1">
            <a:spLocks noGrp="1"/>
          </p:cNvSpPr>
          <p:nvPr>
            <p:ph type="title"/>
          </p:nvPr>
        </p:nvSpPr>
        <p:spPr>
          <a:xfrm>
            <a:off x="118775" y="390949"/>
            <a:ext cx="4395900" cy="21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2" name="Google Shape;472;p64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3" name="Google Shape;473;p64"/>
          <p:cNvSpPr txBox="1">
            <a:spLocks noGrp="1"/>
          </p:cNvSpPr>
          <p:nvPr>
            <p:ph type="body" idx="3"/>
          </p:nvPr>
        </p:nvSpPr>
        <p:spPr>
          <a:xfrm>
            <a:off x="120975" y="3104000"/>
            <a:ext cx="4395900" cy="17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 2">
  <p:cSld name="CUSTOM_2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65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5"/>
          <p:cNvSpPr txBox="1"/>
          <p:nvPr/>
        </p:nvSpPr>
        <p:spPr>
          <a:xfrm>
            <a:off x="3821975" y="98779"/>
            <a:ext cx="42654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7" name="Google Shape;477;p65"/>
          <p:cNvSpPr>
            <a:spLocks noGrp="1"/>
          </p:cNvSpPr>
          <p:nvPr>
            <p:ph type="pic" idx="2"/>
          </p:nvPr>
        </p:nvSpPr>
        <p:spPr>
          <a:xfrm>
            <a:off x="0" y="3520300"/>
            <a:ext cx="9144000" cy="1623300"/>
          </a:xfrm>
          <a:prstGeom prst="rect">
            <a:avLst/>
          </a:prstGeom>
          <a:noFill/>
          <a:ln>
            <a:noFill/>
          </a:ln>
        </p:spPr>
      </p:sp>
      <p:sp>
        <p:nvSpPr>
          <p:cNvPr id="478" name="Google Shape;478;p65"/>
          <p:cNvSpPr txBox="1">
            <a:spLocks noGrp="1"/>
          </p:cNvSpPr>
          <p:nvPr>
            <p:ph type="title"/>
          </p:nvPr>
        </p:nvSpPr>
        <p:spPr>
          <a:xfrm>
            <a:off x="3812425" y="686469"/>
            <a:ext cx="5103000" cy="26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65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65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List">
  <p:cSld name="CUSTOM_2_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66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6" y="0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6"/>
          <p:cNvSpPr>
            <a:spLocks noGrp="1"/>
          </p:cNvSpPr>
          <p:nvPr>
            <p:ph type="pic" idx="2"/>
          </p:nvPr>
        </p:nvSpPr>
        <p:spPr>
          <a:xfrm>
            <a:off x="36772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4" name="Google Shape;484;p66"/>
          <p:cNvSpPr>
            <a:spLocks noGrp="1"/>
          </p:cNvSpPr>
          <p:nvPr>
            <p:ph type="pic" idx="3"/>
          </p:nvPr>
        </p:nvSpPr>
        <p:spPr>
          <a:xfrm>
            <a:off x="237590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5" name="Google Shape;485;p66"/>
          <p:cNvSpPr>
            <a:spLocks noGrp="1"/>
          </p:cNvSpPr>
          <p:nvPr>
            <p:ph type="pic" idx="4"/>
          </p:nvPr>
        </p:nvSpPr>
        <p:spPr>
          <a:xfrm>
            <a:off x="451097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6" name="Google Shape;486;p66"/>
          <p:cNvSpPr>
            <a:spLocks noGrp="1"/>
          </p:cNvSpPr>
          <p:nvPr>
            <p:ph type="pic" idx="5"/>
          </p:nvPr>
        </p:nvSpPr>
        <p:spPr>
          <a:xfrm>
            <a:off x="664605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7" name="Google Shape;487;p66"/>
          <p:cNvSpPr txBox="1">
            <a:spLocks noGrp="1"/>
          </p:cNvSpPr>
          <p:nvPr>
            <p:ph type="subTitle" idx="1"/>
          </p:nvPr>
        </p:nvSpPr>
        <p:spPr>
          <a:xfrm>
            <a:off x="242125" y="292647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66"/>
          <p:cNvSpPr txBox="1">
            <a:spLocks noGrp="1"/>
          </p:cNvSpPr>
          <p:nvPr>
            <p:ph type="title"/>
          </p:nvPr>
        </p:nvSpPr>
        <p:spPr>
          <a:xfrm>
            <a:off x="240129" y="1008800"/>
            <a:ext cx="28521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66"/>
          <p:cNvSpPr txBox="1">
            <a:spLocks noGrp="1"/>
          </p:cNvSpPr>
          <p:nvPr>
            <p:ph type="subTitle" idx="6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66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491" name="Google Shape;491;p66"/>
          <p:cNvCxnSpPr>
            <a:stCxn id="492" idx="6"/>
            <a:endCxn id="493" idx="2"/>
          </p:cNvCxnSpPr>
          <p:nvPr/>
        </p:nvCxnSpPr>
        <p:spPr>
          <a:xfrm>
            <a:off x="598113" y="2512750"/>
            <a:ext cx="1777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66"/>
          <p:cNvSpPr/>
          <p:nvPr/>
        </p:nvSpPr>
        <p:spPr>
          <a:xfrm>
            <a:off x="367713" y="2397550"/>
            <a:ext cx="230400" cy="230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66"/>
          <p:cNvSpPr/>
          <p:nvPr/>
        </p:nvSpPr>
        <p:spPr>
          <a:xfrm>
            <a:off x="2375888" y="2397550"/>
            <a:ext cx="230400" cy="230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6"/>
          <p:cNvSpPr/>
          <p:nvPr/>
        </p:nvSpPr>
        <p:spPr>
          <a:xfrm>
            <a:off x="4510963" y="2397550"/>
            <a:ext cx="230400" cy="230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6"/>
          <p:cNvSpPr/>
          <p:nvPr/>
        </p:nvSpPr>
        <p:spPr>
          <a:xfrm>
            <a:off x="6646038" y="2397550"/>
            <a:ext cx="230400" cy="230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6"/>
          <p:cNvCxnSpPr>
            <a:stCxn id="497" idx="3"/>
          </p:cNvCxnSpPr>
          <p:nvPr/>
        </p:nvCxnSpPr>
        <p:spPr>
          <a:xfrm>
            <a:off x="2606289" y="2511600"/>
            <a:ext cx="1904700" cy="1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66"/>
          <p:cNvCxnSpPr>
            <a:endCxn id="499" idx="1"/>
          </p:cNvCxnSpPr>
          <p:nvPr/>
        </p:nvCxnSpPr>
        <p:spPr>
          <a:xfrm>
            <a:off x="4741339" y="2511600"/>
            <a:ext cx="1904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66"/>
          <p:cNvCxnSpPr>
            <a:stCxn id="486" idx="6"/>
          </p:cNvCxnSpPr>
          <p:nvPr/>
        </p:nvCxnSpPr>
        <p:spPr>
          <a:xfrm>
            <a:off x="6876450" y="2511600"/>
            <a:ext cx="2267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66"/>
          <p:cNvSpPr txBox="1">
            <a:spLocks noGrp="1"/>
          </p:cNvSpPr>
          <p:nvPr>
            <p:ph type="body" idx="7"/>
          </p:nvPr>
        </p:nvSpPr>
        <p:spPr>
          <a:xfrm>
            <a:off x="242125" y="3498375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502" name="Google Shape;502;p66"/>
          <p:cNvSpPr txBox="1">
            <a:spLocks noGrp="1"/>
          </p:cNvSpPr>
          <p:nvPr>
            <p:ph type="subTitle" idx="8"/>
          </p:nvPr>
        </p:nvSpPr>
        <p:spPr>
          <a:xfrm>
            <a:off x="2371200" y="292647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66"/>
          <p:cNvSpPr txBox="1">
            <a:spLocks noGrp="1"/>
          </p:cNvSpPr>
          <p:nvPr>
            <p:ph type="body" idx="9"/>
          </p:nvPr>
        </p:nvSpPr>
        <p:spPr>
          <a:xfrm>
            <a:off x="2371200" y="3498375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504" name="Google Shape;504;p66"/>
          <p:cNvSpPr txBox="1">
            <a:spLocks noGrp="1"/>
          </p:cNvSpPr>
          <p:nvPr>
            <p:ph type="subTitle" idx="13"/>
          </p:nvPr>
        </p:nvSpPr>
        <p:spPr>
          <a:xfrm>
            <a:off x="4514725" y="292647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66"/>
          <p:cNvSpPr txBox="1">
            <a:spLocks noGrp="1"/>
          </p:cNvSpPr>
          <p:nvPr>
            <p:ph type="body" idx="14"/>
          </p:nvPr>
        </p:nvSpPr>
        <p:spPr>
          <a:xfrm>
            <a:off x="4514725" y="3498375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506" name="Google Shape;506;p66"/>
          <p:cNvSpPr txBox="1">
            <a:spLocks noGrp="1"/>
          </p:cNvSpPr>
          <p:nvPr>
            <p:ph type="subTitle" idx="15"/>
          </p:nvPr>
        </p:nvSpPr>
        <p:spPr>
          <a:xfrm>
            <a:off x="6658250" y="292647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66"/>
          <p:cNvSpPr txBox="1">
            <a:spLocks noGrp="1"/>
          </p:cNvSpPr>
          <p:nvPr>
            <p:ph type="body" idx="16"/>
          </p:nvPr>
        </p:nvSpPr>
        <p:spPr>
          <a:xfrm>
            <a:off x="6658250" y="3498375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508" name="Google Shape;508;p66"/>
          <p:cNvSpPr txBox="1"/>
          <p:nvPr/>
        </p:nvSpPr>
        <p:spPr>
          <a:xfrm>
            <a:off x="3821975" y="98779"/>
            <a:ext cx="42654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llery">
  <p:cSld name="CUSTOM_3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7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36" y="28353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7"/>
          <p:cNvSpPr>
            <a:spLocks noGrp="1"/>
          </p:cNvSpPr>
          <p:nvPr>
            <p:ph type="pic" idx="2"/>
          </p:nvPr>
        </p:nvSpPr>
        <p:spPr>
          <a:xfrm>
            <a:off x="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67"/>
          <p:cNvSpPr>
            <a:spLocks noGrp="1"/>
          </p:cNvSpPr>
          <p:nvPr>
            <p:ph type="pic" idx="3"/>
          </p:nvPr>
        </p:nvSpPr>
        <p:spPr>
          <a:xfrm>
            <a:off x="2286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67"/>
          <p:cNvSpPr>
            <a:spLocks noGrp="1"/>
          </p:cNvSpPr>
          <p:nvPr>
            <p:ph type="pic" idx="4"/>
          </p:nvPr>
        </p:nvSpPr>
        <p:spPr>
          <a:xfrm>
            <a:off x="4572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67"/>
          <p:cNvSpPr>
            <a:spLocks noGrp="1"/>
          </p:cNvSpPr>
          <p:nvPr>
            <p:ph type="pic" idx="5"/>
          </p:nvPr>
        </p:nvSpPr>
        <p:spPr>
          <a:xfrm>
            <a:off x="6858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67"/>
          <p:cNvSpPr txBox="1">
            <a:spLocks noGrp="1"/>
          </p:cNvSpPr>
          <p:nvPr>
            <p:ph type="subTitle" idx="1"/>
          </p:nvPr>
        </p:nvSpPr>
        <p:spPr>
          <a:xfrm>
            <a:off x="127077" y="264632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67"/>
          <p:cNvSpPr txBox="1">
            <a:spLocks noGrp="1"/>
          </p:cNvSpPr>
          <p:nvPr>
            <p:ph type="body" idx="6"/>
          </p:nvPr>
        </p:nvSpPr>
        <p:spPr>
          <a:xfrm>
            <a:off x="127077" y="2923102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517" name="Google Shape;517;p67"/>
          <p:cNvSpPr txBox="1">
            <a:spLocks noGrp="1"/>
          </p:cNvSpPr>
          <p:nvPr>
            <p:ph type="subTitle" idx="7"/>
          </p:nvPr>
        </p:nvSpPr>
        <p:spPr>
          <a:xfrm>
            <a:off x="2285997" y="264632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67"/>
          <p:cNvSpPr txBox="1">
            <a:spLocks noGrp="1"/>
          </p:cNvSpPr>
          <p:nvPr>
            <p:ph type="body" idx="8"/>
          </p:nvPr>
        </p:nvSpPr>
        <p:spPr>
          <a:xfrm>
            <a:off x="2285997" y="2923102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519" name="Google Shape;519;p67"/>
          <p:cNvSpPr txBox="1">
            <a:spLocks noGrp="1"/>
          </p:cNvSpPr>
          <p:nvPr>
            <p:ph type="subTitle" idx="9"/>
          </p:nvPr>
        </p:nvSpPr>
        <p:spPr>
          <a:xfrm>
            <a:off x="4572000" y="264632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67"/>
          <p:cNvSpPr txBox="1">
            <a:spLocks noGrp="1"/>
          </p:cNvSpPr>
          <p:nvPr>
            <p:ph type="body" idx="13"/>
          </p:nvPr>
        </p:nvSpPr>
        <p:spPr>
          <a:xfrm>
            <a:off x="4572000" y="2923102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521" name="Google Shape;521;p67"/>
          <p:cNvSpPr txBox="1">
            <a:spLocks noGrp="1"/>
          </p:cNvSpPr>
          <p:nvPr>
            <p:ph type="subTitle" idx="14"/>
          </p:nvPr>
        </p:nvSpPr>
        <p:spPr>
          <a:xfrm>
            <a:off x="6858000" y="264632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67"/>
          <p:cNvSpPr txBox="1">
            <a:spLocks noGrp="1"/>
          </p:cNvSpPr>
          <p:nvPr>
            <p:ph type="body" idx="15"/>
          </p:nvPr>
        </p:nvSpPr>
        <p:spPr>
          <a:xfrm>
            <a:off x="6858000" y="2923102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E46962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 3">
  <p:cSld name="CUSTOM_4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68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8"/>
          <p:cNvSpPr>
            <a:spLocks noGrp="1"/>
          </p:cNvSpPr>
          <p:nvPr>
            <p:ph type="pic" idx="2"/>
          </p:nvPr>
        </p:nvSpPr>
        <p:spPr>
          <a:xfrm>
            <a:off x="0" y="3517475"/>
            <a:ext cx="9144000" cy="1647900"/>
          </a:xfrm>
          <a:prstGeom prst="rect">
            <a:avLst/>
          </a:prstGeom>
          <a:noFill/>
          <a:ln>
            <a:noFill/>
          </a:ln>
        </p:spPr>
      </p:sp>
      <p:sp>
        <p:nvSpPr>
          <p:cNvPr id="526" name="Google Shape;526;p68"/>
          <p:cNvSpPr txBox="1">
            <a:spLocks noGrp="1"/>
          </p:cNvSpPr>
          <p:nvPr>
            <p:ph type="body" idx="1"/>
          </p:nvPr>
        </p:nvSpPr>
        <p:spPr>
          <a:xfrm>
            <a:off x="5248661" y="1202375"/>
            <a:ext cx="2957100" cy="19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>
            <a:endParaRPr/>
          </a:p>
        </p:txBody>
      </p:sp>
      <p:sp>
        <p:nvSpPr>
          <p:cNvPr id="527" name="Google Shape;527;p68"/>
          <p:cNvSpPr txBox="1">
            <a:spLocks noGrp="1"/>
          </p:cNvSpPr>
          <p:nvPr>
            <p:ph type="subTitle" idx="3"/>
          </p:nvPr>
        </p:nvSpPr>
        <p:spPr>
          <a:xfrm>
            <a:off x="5254377" y="891877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8" name="Google Shape;528;p68"/>
          <p:cNvSpPr txBox="1">
            <a:spLocks noGrp="1"/>
          </p:cNvSpPr>
          <p:nvPr>
            <p:ph type="subTitle" idx="4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9" name="Google Shape;529;p68"/>
          <p:cNvSpPr txBox="1">
            <a:spLocks noGrp="1"/>
          </p:cNvSpPr>
          <p:nvPr>
            <p:ph type="title"/>
          </p:nvPr>
        </p:nvSpPr>
        <p:spPr>
          <a:xfrm>
            <a:off x="113201" y="455384"/>
            <a:ext cx="4991100" cy="21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0" name="Google Shape;530;p68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31" name="Google Shape;531;p68"/>
          <p:cNvSpPr txBox="1"/>
          <p:nvPr/>
        </p:nvSpPr>
        <p:spPr>
          <a:xfrm>
            <a:off x="3821975" y="98779"/>
            <a:ext cx="42654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nn Diagram">
  <p:cSld name="CUSTOM_5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69" descr="Abstract background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9"/>
          <p:cNvSpPr/>
          <p:nvPr/>
        </p:nvSpPr>
        <p:spPr>
          <a:xfrm>
            <a:off x="1356825" y="688350"/>
            <a:ext cx="3766800" cy="3766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69"/>
          <p:cNvSpPr/>
          <p:nvPr/>
        </p:nvSpPr>
        <p:spPr>
          <a:xfrm>
            <a:off x="4247675" y="688350"/>
            <a:ext cx="3766800" cy="3766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69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7" name="Google Shape;537;p69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38" name="Google Shape;538;p69"/>
          <p:cNvSpPr txBox="1">
            <a:spLocks noGrp="1"/>
          </p:cNvSpPr>
          <p:nvPr>
            <p:ph type="subTitle" idx="2"/>
          </p:nvPr>
        </p:nvSpPr>
        <p:spPr>
          <a:xfrm>
            <a:off x="1964575" y="1520100"/>
            <a:ext cx="2242200" cy="21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9" name="Google Shape;539;p69"/>
          <p:cNvSpPr txBox="1">
            <a:spLocks noGrp="1"/>
          </p:cNvSpPr>
          <p:nvPr>
            <p:ph type="subTitle" idx="3"/>
          </p:nvPr>
        </p:nvSpPr>
        <p:spPr>
          <a:xfrm>
            <a:off x="5130600" y="1520100"/>
            <a:ext cx="2242200" cy="21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0" name="Google Shape;540;p69"/>
          <p:cNvSpPr txBox="1"/>
          <p:nvPr/>
        </p:nvSpPr>
        <p:spPr>
          <a:xfrm>
            <a:off x="3821975" y="98779"/>
            <a:ext cx="42654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">
  <p:cSld name="CUSTOM_6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0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0"/>
          <p:cNvSpPr txBox="1">
            <a:spLocks noGrp="1"/>
          </p:cNvSpPr>
          <p:nvPr>
            <p:ph type="subTitle" idx="1"/>
          </p:nvPr>
        </p:nvSpPr>
        <p:spPr>
          <a:xfrm>
            <a:off x="117372" y="4391579"/>
            <a:ext cx="3600900" cy="5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70"/>
          <p:cNvSpPr txBox="1">
            <a:spLocks noGrp="1"/>
          </p:cNvSpPr>
          <p:nvPr>
            <p:ph type="subTitle" idx="2"/>
          </p:nvPr>
        </p:nvSpPr>
        <p:spPr>
          <a:xfrm>
            <a:off x="5230775" y="861450"/>
            <a:ext cx="36738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70"/>
          <p:cNvSpPr txBox="1">
            <a:spLocks noGrp="1"/>
          </p:cNvSpPr>
          <p:nvPr>
            <p:ph type="body" idx="3"/>
          </p:nvPr>
        </p:nvSpPr>
        <p:spPr>
          <a:xfrm>
            <a:off x="5247739" y="1336579"/>
            <a:ext cx="3566400" cy="22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>
            <a:endParaRPr/>
          </a:p>
        </p:txBody>
      </p:sp>
      <p:sp>
        <p:nvSpPr>
          <p:cNvPr id="546" name="Google Shape;546;p70"/>
          <p:cNvSpPr txBox="1">
            <a:spLocks noGrp="1"/>
          </p:cNvSpPr>
          <p:nvPr>
            <p:ph type="subTitle" idx="4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70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48" name="Google Shape;548;p70"/>
          <p:cNvSpPr txBox="1"/>
          <p:nvPr/>
        </p:nvSpPr>
        <p:spPr>
          <a:xfrm>
            <a:off x="3821975" y="98779"/>
            <a:ext cx="42654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rcle Chart">
  <p:cSld name="CUSTOM_7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71" descr="Abstract background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1"/>
          <p:cNvSpPr/>
          <p:nvPr/>
        </p:nvSpPr>
        <p:spPr>
          <a:xfrm>
            <a:off x="2494000" y="1476600"/>
            <a:ext cx="3666900" cy="36669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71"/>
          <p:cNvSpPr/>
          <p:nvPr/>
        </p:nvSpPr>
        <p:spPr>
          <a:xfrm>
            <a:off x="6161000" y="1818450"/>
            <a:ext cx="2983200" cy="29832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71"/>
          <p:cNvSpPr/>
          <p:nvPr/>
        </p:nvSpPr>
        <p:spPr>
          <a:xfrm>
            <a:off x="0" y="2063100"/>
            <a:ext cx="2493900" cy="24939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71"/>
          <p:cNvSpPr txBox="1">
            <a:spLocks noGrp="1"/>
          </p:cNvSpPr>
          <p:nvPr>
            <p:ph type="title"/>
          </p:nvPr>
        </p:nvSpPr>
        <p:spPr>
          <a:xfrm>
            <a:off x="2494000" y="1476600"/>
            <a:ext cx="3673800" cy="36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71"/>
          <p:cNvSpPr txBox="1">
            <a:spLocks noGrp="1"/>
          </p:cNvSpPr>
          <p:nvPr>
            <p:ph type="title" idx="2"/>
          </p:nvPr>
        </p:nvSpPr>
        <p:spPr>
          <a:xfrm>
            <a:off x="0" y="2063100"/>
            <a:ext cx="2493900" cy="24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71"/>
          <p:cNvSpPr txBox="1">
            <a:spLocks noGrp="1"/>
          </p:cNvSpPr>
          <p:nvPr>
            <p:ph type="title" idx="3"/>
          </p:nvPr>
        </p:nvSpPr>
        <p:spPr>
          <a:xfrm>
            <a:off x="6161000" y="1818450"/>
            <a:ext cx="2983200" cy="29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71"/>
          <p:cNvSpPr txBox="1">
            <a:spLocks noGrp="1"/>
          </p:cNvSpPr>
          <p:nvPr>
            <p:ph type="title" idx="4"/>
          </p:nvPr>
        </p:nvSpPr>
        <p:spPr>
          <a:xfrm>
            <a:off x="80350" y="533050"/>
            <a:ext cx="51489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8" name="Google Shape;558;p71"/>
          <p:cNvSpPr txBox="1">
            <a:spLocks noGrp="1"/>
          </p:cNvSpPr>
          <p:nvPr>
            <p:ph type="body" idx="1"/>
          </p:nvPr>
        </p:nvSpPr>
        <p:spPr>
          <a:xfrm>
            <a:off x="5111325" y="489303"/>
            <a:ext cx="36669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>
            <a:endParaRPr/>
          </a:p>
        </p:txBody>
      </p:sp>
      <p:sp>
        <p:nvSpPr>
          <p:cNvPr id="559" name="Google Shape;559;p71"/>
          <p:cNvSpPr txBox="1">
            <a:spLocks noGrp="1"/>
          </p:cNvSpPr>
          <p:nvPr>
            <p:ph type="subTitle" idx="5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0" name="Google Shape;560;p71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61" name="Google Shape;561;p71"/>
          <p:cNvSpPr txBox="1"/>
          <p:nvPr/>
        </p:nvSpPr>
        <p:spPr>
          <a:xfrm>
            <a:off x="3821975" y="98779"/>
            <a:ext cx="42654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ive Advantage">
  <p:cSld name="ONE_COLUMN_TEXT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66" name="Google Shape;66;p8"/>
          <p:cNvSpPr>
            <a:spLocks noGrp="1"/>
          </p:cNvSpPr>
          <p:nvPr>
            <p:ph type="pic" idx="2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67" name="Google Shape;67;p8"/>
          <p:cNvSpPr txBox="1">
            <a:spLocks noGrp="1"/>
          </p:cNvSpPr>
          <p:nvPr>
            <p:ph type="body" idx="1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 4">
  <p:cSld name="CUSTOM_8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72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2"/>
          <p:cNvSpPr>
            <a:spLocks noGrp="1"/>
          </p:cNvSpPr>
          <p:nvPr>
            <p:ph type="pic" idx="2"/>
          </p:nvPr>
        </p:nvSpPr>
        <p:spPr>
          <a:xfrm>
            <a:off x="6794500" y="0"/>
            <a:ext cx="2349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72"/>
          <p:cNvSpPr txBox="1">
            <a:spLocks noGrp="1"/>
          </p:cNvSpPr>
          <p:nvPr>
            <p:ph type="body" idx="1"/>
          </p:nvPr>
        </p:nvSpPr>
        <p:spPr>
          <a:xfrm>
            <a:off x="3108525" y="3747700"/>
            <a:ext cx="3549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566" name="Google Shape;566;p72"/>
          <p:cNvSpPr txBox="1">
            <a:spLocks noGrp="1"/>
          </p:cNvSpPr>
          <p:nvPr>
            <p:ph type="subTitle" idx="3"/>
          </p:nvPr>
        </p:nvSpPr>
        <p:spPr>
          <a:xfrm>
            <a:off x="117372" y="3520186"/>
            <a:ext cx="3600900" cy="5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72"/>
          <p:cNvSpPr txBox="1">
            <a:spLocks noGrp="1"/>
          </p:cNvSpPr>
          <p:nvPr>
            <p:ph type="body" idx="4"/>
          </p:nvPr>
        </p:nvSpPr>
        <p:spPr>
          <a:xfrm>
            <a:off x="55300" y="41175"/>
            <a:ext cx="6603000" cy="3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Statistics">
  <p:cSld name="CUSTOM_9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73" descr="Abstract background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3"/>
          <p:cNvSpPr txBox="1">
            <a:spLocks noGrp="1"/>
          </p:cNvSpPr>
          <p:nvPr>
            <p:ph type="title"/>
          </p:nvPr>
        </p:nvSpPr>
        <p:spPr>
          <a:xfrm>
            <a:off x="6658265" y="8412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73"/>
          <p:cNvSpPr txBox="1">
            <a:spLocks noGrp="1"/>
          </p:cNvSpPr>
          <p:nvPr>
            <p:ph type="subTitle" idx="1"/>
          </p:nvPr>
        </p:nvSpPr>
        <p:spPr>
          <a:xfrm>
            <a:off x="6671415" y="1323409"/>
            <a:ext cx="20037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73"/>
          <p:cNvSpPr txBox="1">
            <a:spLocks noGrp="1"/>
          </p:cNvSpPr>
          <p:nvPr>
            <p:ph type="body" idx="2"/>
          </p:nvPr>
        </p:nvSpPr>
        <p:spPr>
          <a:xfrm>
            <a:off x="2506950" y="883225"/>
            <a:ext cx="3866700" cy="27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9pPr>
          </a:lstStyle>
          <a:p>
            <a:endParaRPr/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 idx="3"/>
          </p:nvPr>
        </p:nvSpPr>
        <p:spPr>
          <a:xfrm>
            <a:off x="101700" y="901050"/>
            <a:ext cx="2269500" cy="15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4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5" name="Google Shape;575;p73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76" name="Google Shape;576;p73"/>
          <p:cNvSpPr txBox="1">
            <a:spLocks noGrp="1"/>
          </p:cNvSpPr>
          <p:nvPr>
            <p:ph type="title" idx="5"/>
          </p:nvPr>
        </p:nvSpPr>
        <p:spPr>
          <a:xfrm>
            <a:off x="6658265" y="18440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73"/>
          <p:cNvSpPr txBox="1">
            <a:spLocks noGrp="1"/>
          </p:cNvSpPr>
          <p:nvPr>
            <p:ph type="subTitle" idx="6"/>
          </p:nvPr>
        </p:nvSpPr>
        <p:spPr>
          <a:xfrm>
            <a:off x="6671415" y="2326209"/>
            <a:ext cx="20037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73"/>
          <p:cNvSpPr txBox="1">
            <a:spLocks noGrp="1"/>
          </p:cNvSpPr>
          <p:nvPr>
            <p:ph type="title" idx="7"/>
          </p:nvPr>
        </p:nvSpPr>
        <p:spPr>
          <a:xfrm>
            <a:off x="6658265" y="28468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73"/>
          <p:cNvSpPr txBox="1">
            <a:spLocks noGrp="1"/>
          </p:cNvSpPr>
          <p:nvPr>
            <p:ph type="subTitle" idx="8"/>
          </p:nvPr>
        </p:nvSpPr>
        <p:spPr>
          <a:xfrm>
            <a:off x="6671415" y="3329009"/>
            <a:ext cx="20037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73"/>
          <p:cNvSpPr txBox="1">
            <a:spLocks noGrp="1"/>
          </p:cNvSpPr>
          <p:nvPr>
            <p:ph type="title" idx="9"/>
          </p:nvPr>
        </p:nvSpPr>
        <p:spPr>
          <a:xfrm>
            <a:off x="6658265" y="38496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73"/>
          <p:cNvSpPr txBox="1">
            <a:spLocks noGrp="1"/>
          </p:cNvSpPr>
          <p:nvPr>
            <p:ph type="subTitle" idx="13"/>
          </p:nvPr>
        </p:nvSpPr>
        <p:spPr>
          <a:xfrm>
            <a:off x="6671415" y="4331809"/>
            <a:ext cx="20037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73"/>
          <p:cNvSpPr txBox="1"/>
          <p:nvPr/>
        </p:nvSpPr>
        <p:spPr>
          <a:xfrm>
            <a:off x="3821975" y="98779"/>
            <a:ext cx="42654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agenda">
  <p:cSld name="CUSTOM_10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74" descr="Abstract background.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>
            <a:spLocks noGrp="1"/>
          </p:cNvSpPr>
          <p:nvPr>
            <p:ph type="subTitle" idx="1"/>
          </p:nvPr>
        </p:nvSpPr>
        <p:spPr>
          <a:xfrm>
            <a:off x="117187" y="1032979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6" name="Google Shape;586;p74"/>
          <p:cNvSpPr txBox="1">
            <a:spLocks noGrp="1"/>
          </p:cNvSpPr>
          <p:nvPr>
            <p:ph type="body" idx="2"/>
          </p:nvPr>
        </p:nvSpPr>
        <p:spPr>
          <a:xfrm>
            <a:off x="1062076" y="1050728"/>
            <a:ext cx="8000400" cy="3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lvl="2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lvl="3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lvl="4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lvl="5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lvl="6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lvl="7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lvl="8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87" name="Google Shape;587;p74"/>
          <p:cNvSpPr txBox="1">
            <a:spLocks noGrp="1"/>
          </p:cNvSpPr>
          <p:nvPr>
            <p:ph type="subTitle" idx="3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8" name="Google Shape;588;p74"/>
          <p:cNvSpPr txBox="1">
            <a:spLocks noGrp="1"/>
          </p:cNvSpPr>
          <p:nvPr>
            <p:ph type="subTitle" idx="4"/>
          </p:nvPr>
        </p:nvSpPr>
        <p:spPr>
          <a:xfrm>
            <a:off x="117187" y="4383915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9" name="Google Shape;589;p74"/>
          <p:cNvSpPr txBox="1">
            <a:spLocks noGrp="1"/>
          </p:cNvSpPr>
          <p:nvPr>
            <p:ph type="subTitle" idx="5"/>
          </p:nvPr>
        </p:nvSpPr>
        <p:spPr>
          <a:xfrm>
            <a:off x="117187" y="1511684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0" name="Google Shape;590;p74"/>
          <p:cNvSpPr txBox="1">
            <a:spLocks noGrp="1"/>
          </p:cNvSpPr>
          <p:nvPr>
            <p:ph type="subTitle" idx="6"/>
          </p:nvPr>
        </p:nvSpPr>
        <p:spPr>
          <a:xfrm>
            <a:off x="117187" y="1990389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1" name="Google Shape;591;p74"/>
          <p:cNvSpPr txBox="1">
            <a:spLocks noGrp="1"/>
          </p:cNvSpPr>
          <p:nvPr>
            <p:ph type="subTitle" idx="7"/>
          </p:nvPr>
        </p:nvSpPr>
        <p:spPr>
          <a:xfrm>
            <a:off x="117187" y="2469095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2" name="Google Shape;592;p74"/>
          <p:cNvSpPr txBox="1">
            <a:spLocks noGrp="1"/>
          </p:cNvSpPr>
          <p:nvPr>
            <p:ph type="subTitle" idx="8"/>
          </p:nvPr>
        </p:nvSpPr>
        <p:spPr>
          <a:xfrm>
            <a:off x="117187" y="2947800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3" name="Google Shape;593;p74"/>
          <p:cNvSpPr txBox="1">
            <a:spLocks noGrp="1"/>
          </p:cNvSpPr>
          <p:nvPr>
            <p:ph type="subTitle" idx="9"/>
          </p:nvPr>
        </p:nvSpPr>
        <p:spPr>
          <a:xfrm>
            <a:off x="117187" y="3426505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4" name="Google Shape;594;p74"/>
          <p:cNvSpPr txBox="1">
            <a:spLocks noGrp="1"/>
          </p:cNvSpPr>
          <p:nvPr>
            <p:ph type="subTitle" idx="13"/>
          </p:nvPr>
        </p:nvSpPr>
        <p:spPr>
          <a:xfrm>
            <a:off x="117187" y="3905210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6060800" y="401925"/>
            <a:ext cx="2863800" cy="7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74"/>
          <p:cNvSpPr txBox="1"/>
          <p:nvPr/>
        </p:nvSpPr>
        <p:spPr>
          <a:xfrm>
            <a:off x="3821975" y="98779"/>
            <a:ext cx="42654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97" name="Google Shape;597;p74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008">
          <p15:clr>
            <a:srgbClr val="E46962"/>
          </p15:clr>
        </p15:guide>
        <p15:guide id="2" orient="horz" pos="720">
          <p15:clr>
            <a:srgbClr val="E46962"/>
          </p15:clr>
        </p15:guide>
        <p15:guide id="3" orient="horz" pos="2827">
          <p15:clr>
            <a:srgbClr val="E46962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Quote">
  <p:cSld name="CUSTOM_1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75" descr="Abstract background.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5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5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02" name="Google Shape;602;p75"/>
          <p:cNvSpPr txBox="1">
            <a:spLocks noGrp="1"/>
          </p:cNvSpPr>
          <p:nvPr>
            <p:ph type="body" idx="2"/>
          </p:nvPr>
        </p:nvSpPr>
        <p:spPr>
          <a:xfrm>
            <a:off x="224364" y="1021700"/>
            <a:ext cx="7739700" cy="3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1pPr>
            <a:lvl2pPr marL="914400" lvl="1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2pPr>
            <a:lvl3pPr marL="1371600" lvl="2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3pPr>
            <a:lvl4pPr marL="1828800" lvl="3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4pPr>
            <a:lvl5pPr marL="2286000" lvl="4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5pPr>
            <a:lvl6pPr marL="2743200" lvl="5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6pPr>
            <a:lvl7pPr marL="3200400" lvl="6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7pPr>
            <a:lvl8pPr marL="3657600" lvl="7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603" name="Google Shape;603;p75"/>
          <p:cNvSpPr txBox="1"/>
          <p:nvPr/>
        </p:nvSpPr>
        <p:spPr>
          <a:xfrm>
            <a:off x="234386" y="399401"/>
            <a:ext cx="35019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sz="4800">
              <a:solidFill>
                <a:schemeClr val="lt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604" name="Google Shape;604;p75"/>
          <p:cNvSpPr txBox="1"/>
          <p:nvPr/>
        </p:nvSpPr>
        <p:spPr>
          <a:xfrm>
            <a:off x="3821975" y="98779"/>
            <a:ext cx="42654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s Phone + Tablet">
  <p:cSld name="CUSTOM_12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76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08" name="Google Shape;608;p76"/>
          <p:cNvSpPr>
            <a:spLocks noGrp="1"/>
          </p:cNvSpPr>
          <p:nvPr>
            <p:ph type="pic" idx="2"/>
          </p:nvPr>
        </p:nvSpPr>
        <p:spPr>
          <a:xfrm>
            <a:off x="1109863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9" name="Google Shape;609;p76"/>
          <p:cNvSpPr>
            <a:spLocks noGrp="1"/>
          </p:cNvSpPr>
          <p:nvPr>
            <p:ph type="pic" idx="3"/>
          </p:nvPr>
        </p:nvSpPr>
        <p:spPr>
          <a:xfrm>
            <a:off x="3502638" y="866550"/>
            <a:ext cx="4531500" cy="3409500"/>
          </a:xfrm>
          <a:prstGeom prst="roundRect">
            <a:avLst>
              <a:gd name="adj" fmla="val 4099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0" name="Google Shape;610;p76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1" name="Google Shape;611;p76"/>
          <p:cNvSpPr txBox="1">
            <a:spLocks noGrp="1"/>
          </p:cNvSpPr>
          <p:nvPr>
            <p:ph type="sldNum" idx="4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12" name="Google Shape;612;p76"/>
          <p:cNvSpPr txBox="1"/>
          <p:nvPr/>
        </p:nvSpPr>
        <p:spPr>
          <a:xfrm>
            <a:off x="3821975" y="98779"/>
            <a:ext cx="42654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3 Phones">
  <p:cSld name="CUSTOM_12_1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16" name="Google Shape;616;p77"/>
          <p:cNvSpPr>
            <a:spLocks noGrp="1"/>
          </p:cNvSpPr>
          <p:nvPr>
            <p:ph type="pic" idx="2"/>
          </p:nvPr>
        </p:nvSpPr>
        <p:spPr>
          <a:xfrm>
            <a:off x="1109863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77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8" name="Google Shape;618;p77"/>
          <p:cNvSpPr txBox="1">
            <a:spLocks noGrp="1"/>
          </p:cNvSpPr>
          <p:nvPr>
            <p:ph type="sldNum" idx="3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19" name="Google Shape;619;p77"/>
          <p:cNvSpPr txBox="1"/>
          <p:nvPr/>
        </p:nvSpPr>
        <p:spPr>
          <a:xfrm>
            <a:off x="3821975" y="98779"/>
            <a:ext cx="42654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20" name="Google Shape;620;p77"/>
          <p:cNvSpPr>
            <a:spLocks noGrp="1"/>
          </p:cNvSpPr>
          <p:nvPr>
            <p:ph type="pic" idx="4"/>
          </p:nvPr>
        </p:nvSpPr>
        <p:spPr>
          <a:xfrm>
            <a:off x="3764988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1" name="Google Shape;621;p77"/>
          <p:cNvSpPr>
            <a:spLocks noGrp="1"/>
          </p:cNvSpPr>
          <p:nvPr>
            <p:ph type="pic" idx="5"/>
          </p:nvPr>
        </p:nvSpPr>
        <p:spPr>
          <a:xfrm>
            <a:off x="6420113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Phone + Desktop">
  <p:cSld name="CUSTOM_13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8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25" name="Google Shape;625;p78"/>
          <p:cNvSpPr/>
          <p:nvPr/>
        </p:nvSpPr>
        <p:spPr>
          <a:xfrm>
            <a:off x="5187043" y="3541650"/>
            <a:ext cx="1091100" cy="7347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78"/>
          <p:cNvSpPr>
            <a:spLocks noGrp="1"/>
          </p:cNvSpPr>
          <p:nvPr>
            <p:ph type="pic" idx="2"/>
          </p:nvPr>
        </p:nvSpPr>
        <p:spPr>
          <a:xfrm>
            <a:off x="3417343" y="934850"/>
            <a:ext cx="4630500" cy="2606700"/>
          </a:xfrm>
          <a:prstGeom prst="roundRect">
            <a:avLst>
              <a:gd name="adj" fmla="val 112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p78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8" name="Google Shape;628;p78"/>
          <p:cNvSpPr txBox="1">
            <a:spLocks noGrp="1"/>
          </p:cNvSpPr>
          <p:nvPr>
            <p:ph type="sldNum" idx="3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29" name="Google Shape;629;p78"/>
          <p:cNvSpPr txBox="1"/>
          <p:nvPr/>
        </p:nvSpPr>
        <p:spPr>
          <a:xfrm>
            <a:off x="3821975" y="98779"/>
            <a:ext cx="42654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0" name="Google Shape;630;p78"/>
          <p:cNvSpPr>
            <a:spLocks noGrp="1"/>
          </p:cNvSpPr>
          <p:nvPr>
            <p:ph type="pic" idx="4"/>
          </p:nvPr>
        </p:nvSpPr>
        <p:spPr>
          <a:xfrm>
            <a:off x="1109863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028700"/>
            <a:ext cx="7851648" cy="13716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2421402"/>
            <a:ext cx="7854696" cy="131445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89BD-190F-4FDF-8334-92ECD515395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89BD-190F-4FDF-8334-92ECD515395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987552"/>
            <a:ext cx="7772400" cy="1021842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028498"/>
            <a:ext cx="7772400" cy="1132284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89BD-190F-4FDF-8334-92ECD515395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">
  <p:cSld name="MAIN_POINT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>
            <a:spLocks noGrp="1"/>
          </p:cNvSpPr>
          <p:nvPr>
            <p:ph type="pic" idx="2"/>
          </p:nvPr>
        </p:nvSpPr>
        <p:spPr>
          <a:xfrm>
            <a:off x="566350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73" name="Google Shape;73;p9"/>
          <p:cNvSpPr>
            <a:spLocks noGrp="1"/>
          </p:cNvSpPr>
          <p:nvPr>
            <p:ph type="pic" idx="3"/>
          </p:nvPr>
        </p:nvSpPr>
        <p:spPr>
          <a:xfrm>
            <a:off x="2588275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74" name="Google Shape;74;p9"/>
          <p:cNvSpPr>
            <a:spLocks noGrp="1"/>
          </p:cNvSpPr>
          <p:nvPr>
            <p:ph type="pic" idx="4"/>
          </p:nvPr>
        </p:nvSpPr>
        <p:spPr>
          <a:xfrm>
            <a:off x="4613113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75" name="Google Shape;75;p9"/>
          <p:cNvSpPr>
            <a:spLocks noGrp="1"/>
          </p:cNvSpPr>
          <p:nvPr>
            <p:ph type="pic" idx="5"/>
          </p:nvPr>
        </p:nvSpPr>
        <p:spPr>
          <a:xfrm>
            <a:off x="6637950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cxnSp>
        <p:nvCxnSpPr>
          <p:cNvPr id="76" name="Google Shape;76;p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6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7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8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0064"/>
            <a:ext cx="4038600" cy="332613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0064"/>
            <a:ext cx="4038600" cy="332613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89BD-190F-4FDF-8334-92ECD515395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436"/>
            <a:ext cx="4040188" cy="494514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394818"/>
            <a:ext cx="4041775" cy="491132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885950"/>
            <a:ext cx="4040188" cy="288429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85950"/>
            <a:ext cx="4041775" cy="288429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89BD-190F-4FDF-8334-92ECD515395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305800" cy="85725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89BD-190F-4FDF-8334-92ECD515395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89BD-190F-4FDF-8334-92ECD515395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5764"/>
            <a:ext cx="2743200" cy="871538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257300"/>
            <a:ext cx="2743200" cy="3429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257300"/>
            <a:ext cx="5111750" cy="3429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89BD-190F-4FDF-8334-92ECD515395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831058"/>
            <a:ext cx="5257800" cy="30861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4019827"/>
            <a:ext cx="155448" cy="116586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82747"/>
            <a:ext cx="2212848" cy="1186966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21589"/>
            <a:ext cx="2209800" cy="163449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89BD-190F-4FDF-8334-92ECD515395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767263"/>
            <a:ext cx="6096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899638"/>
            <a:ext cx="4617720" cy="294894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4362450"/>
            <a:ext cx="9163050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4664869"/>
            <a:ext cx="4762500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89BD-190F-4FDF-8334-92ECD515395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1"/>
            <a:ext cx="2057400" cy="3908822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1"/>
            <a:ext cx="6019800" cy="390882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89BD-190F-4FDF-8334-92ECD515395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55" name="Google Shape;655;p8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6" name="Google Shape;656;p8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rrent Market / Market Size">
  <p:cSld name="SECTION_TITLE_AND_DESCRIPTION">
    <p:bg>
      <p:bgPr>
        <a:solidFill>
          <a:schemeClr val="dk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87" name="Google Shape;87;p1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0"/>
          <p:cNvSpPr txBox="1">
            <a:spLocks noGrp="1"/>
          </p:cNvSpPr>
          <p:nvPr>
            <p:ph type="subTitle" idx="1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2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ubTitle" idx="3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body" idx="4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ubTitle" idx="5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6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37" name="Google Shape;337;p41"/>
          <p:cNvSpPr txBox="1">
            <a:spLocks noGrp="1"/>
          </p:cNvSpPr>
          <p:nvPr>
            <p:ph type="title"/>
          </p:nvPr>
        </p:nvSpPr>
        <p:spPr>
          <a:xfrm>
            <a:off x="228600" y="223475"/>
            <a:ext cx="8686800" cy="23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338" name="Google Shape;338;p41"/>
          <p:cNvSpPr txBox="1">
            <a:spLocks noGrp="1"/>
          </p:cNvSpPr>
          <p:nvPr>
            <p:ph type="body" idx="1"/>
          </p:nvPr>
        </p:nvSpPr>
        <p:spPr>
          <a:xfrm>
            <a:off x="228600" y="2909450"/>
            <a:ext cx="86868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  <p:sldLayoutId id="2147483723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19">
          <p15:clr>
            <a:srgbClr val="E46962"/>
          </p15:clr>
        </p15:guide>
        <p15:guide id="2" pos="593">
          <p15:clr>
            <a:srgbClr val="E46962"/>
          </p15:clr>
        </p15:guide>
        <p15:guide id="3" pos="669">
          <p15:clr>
            <a:srgbClr val="E46962"/>
          </p15:clr>
        </p15:guide>
        <p15:guide id="4" pos="1044">
          <p15:clr>
            <a:srgbClr val="E46962"/>
          </p15:clr>
        </p15:guide>
        <p15:guide id="5" pos="1119">
          <p15:clr>
            <a:srgbClr val="E46962"/>
          </p15:clr>
        </p15:guide>
        <p15:guide id="6" pos="1494">
          <p15:clr>
            <a:srgbClr val="E46962"/>
          </p15:clr>
        </p15:guide>
        <p15:guide id="7" pos="1569">
          <p15:clr>
            <a:srgbClr val="E46962"/>
          </p15:clr>
        </p15:guide>
        <p15:guide id="8" pos="1944">
          <p15:clr>
            <a:srgbClr val="E46962"/>
          </p15:clr>
        </p15:guide>
        <p15:guide id="9" pos="2019">
          <p15:clr>
            <a:srgbClr val="E46962"/>
          </p15:clr>
        </p15:guide>
        <p15:guide id="10" pos="2394">
          <p15:clr>
            <a:srgbClr val="E46962"/>
          </p15:clr>
        </p15:guide>
        <p15:guide id="11" pos="2469">
          <p15:clr>
            <a:srgbClr val="E46962"/>
          </p15:clr>
        </p15:guide>
        <p15:guide id="12" pos="2844">
          <p15:clr>
            <a:srgbClr val="E46962"/>
          </p15:clr>
        </p15:guide>
        <p15:guide id="13" pos="2919">
          <p15:clr>
            <a:srgbClr val="E46962"/>
          </p15:clr>
        </p15:guide>
        <p15:guide id="14" pos="3294">
          <p15:clr>
            <a:srgbClr val="E46962"/>
          </p15:clr>
        </p15:guide>
        <p15:guide id="15" pos="3370">
          <p15:clr>
            <a:srgbClr val="E46962"/>
          </p15:clr>
        </p15:guide>
        <p15:guide id="16" pos="3744">
          <p15:clr>
            <a:srgbClr val="E46962"/>
          </p15:clr>
        </p15:guide>
        <p15:guide id="17" pos="3820">
          <p15:clr>
            <a:srgbClr val="E46962"/>
          </p15:clr>
        </p15:guide>
        <p15:guide id="18" pos="4194">
          <p15:clr>
            <a:srgbClr val="E46962"/>
          </p15:clr>
        </p15:guide>
        <p15:guide id="19" pos="4270">
          <p15:clr>
            <a:srgbClr val="E46962"/>
          </p15:clr>
        </p15:guide>
        <p15:guide id="20" pos="4644">
          <p15:clr>
            <a:srgbClr val="E46962"/>
          </p15:clr>
        </p15:guide>
        <p15:guide id="21" pos="4720">
          <p15:clr>
            <a:srgbClr val="E46962"/>
          </p15:clr>
        </p15:guide>
        <p15:guide id="22" pos="5094">
          <p15:clr>
            <a:srgbClr val="E46962"/>
          </p15:clr>
        </p15:guide>
        <p15:guide id="23" pos="5170">
          <p15:clr>
            <a:srgbClr val="E46962"/>
          </p15:clr>
        </p15:guide>
        <p15:guide id="24" pos="5544">
          <p15:clr>
            <a:srgbClr val="E46962"/>
          </p15:clr>
        </p15:guide>
        <p15:guide id="25" orient="horz" pos="141">
          <p15:clr>
            <a:srgbClr val="E46962"/>
          </p15:clr>
        </p15:guide>
        <p15:guide id="26" orient="horz" pos="3061">
          <p15:clr>
            <a:srgbClr val="E46962"/>
          </p15:clr>
        </p15:guide>
        <p15:guide id="27" pos="144">
          <p15:clr>
            <a:srgbClr val="E46962"/>
          </p15:clr>
        </p15:guide>
        <p15:guide id="28" pos="5616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5358"/>
            <a:ext cx="9163050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5358"/>
            <a:ext cx="4762500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7C9B81F-C347-4BEF-BFDF-29C42F48304A}" type="datetimeFigureOut">
              <a:rPr lang="en-US" smtClean="0"/>
              <a:pPr/>
              <a:t>1/6/2025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grpSp>
        <p:nvGrpSpPr>
          <p:cNvPr id="2" name="Group 1"/>
          <p:cNvGrpSpPr/>
          <p:nvPr/>
        </p:nvGrpSpPr>
        <p:grpSpPr>
          <a:xfrm>
            <a:off x="-19017" y="151806"/>
            <a:ext cx="9180548" cy="486918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1"/>
          <p:cNvSpPr txBox="1">
            <a:spLocks noGrp="1"/>
          </p:cNvSpPr>
          <p:nvPr>
            <p:ph type="title"/>
          </p:nvPr>
        </p:nvSpPr>
        <p:spPr>
          <a:xfrm>
            <a:off x="80350" y="102275"/>
            <a:ext cx="8933100" cy="17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Raleway"/>
                <a:ea typeface="Raleway"/>
                <a:cs typeface="Raleway"/>
                <a:sym typeface="Raleway"/>
              </a:rPr>
              <a:t>Energy  Optimization For </a:t>
            </a:r>
            <a:br>
              <a:rPr lang="en" sz="4000" b="1">
                <a:latin typeface="Raleway"/>
                <a:ea typeface="Raleway"/>
                <a:cs typeface="Raleway"/>
                <a:sym typeface="Raleway"/>
              </a:rPr>
            </a:br>
            <a:r>
              <a:rPr lang="en" sz="4000" b="1">
                <a:latin typeface="Raleway"/>
                <a:ea typeface="Raleway"/>
                <a:cs typeface="Raleway"/>
                <a:sym typeface="Raleway"/>
              </a:rPr>
              <a:t>Building(Labs)</a:t>
            </a:r>
            <a:br>
              <a:rPr lang="en" sz="4000" b="1">
                <a:latin typeface="Raleway"/>
                <a:ea typeface="Raleway"/>
                <a:cs typeface="Raleway"/>
                <a:sym typeface="Raleway"/>
              </a:rPr>
            </a:br>
            <a:r>
              <a:rPr lang="en" sz="4000" b="1">
                <a:latin typeface="Raleway"/>
                <a:ea typeface="Raleway"/>
                <a:cs typeface="Raleway"/>
                <a:sym typeface="Raleway"/>
              </a:rPr>
              <a:t>                            </a:t>
            </a:r>
            <a:r>
              <a:rPr lang="en" sz="1600" b="1">
                <a:latin typeface="Lato"/>
                <a:ea typeface="Lato"/>
                <a:cs typeface="Lato"/>
                <a:sym typeface="Lato"/>
              </a:rPr>
              <a:t>Guided By:- Dr. Balwinder Sodhi</a:t>
            </a:r>
            <a:endParaRPr b="1"/>
          </a:p>
        </p:txBody>
      </p:sp>
      <p:pic>
        <p:nvPicPr>
          <p:cNvPr id="713" name="Google Shape;713;p91" descr="Row of wind turbines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1310" t="57361" r="1310" b="13993"/>
          <a:stretch/>
        </p:blipFill>
        <p:spPr>
          <a:xfrm>
            <a:off x="-57275" y="2052608"/>
            <a:ext cx="9144003" cy="2279301"/>
          </a:xfrm>
          <a:prstGeom prst="rect">
            <a:avLst/>
          </a:prstGeom>
        </p:spPr>
      </p:pic>
      <p:sp>
        <p:nvSpPr>
          <p:cNvPr id="714" name="Google Shape;714;p91"/>
          <p:cNvSpPr txBox="1">
            <a:spLocks noGrp="1"/>
          </p:cNvSpPr>
          <p:nvPr>
            <p:ph type="subTitle" idx="1"/>
          </p:nvPr>
        </p:nvSpPr>
        <p:spPr>
          <a:xfrm>
            <a:off x="2521629" y="4290487"/>
            <a:ext cx="33972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Ashish Kohli  ( 2023CSM1002 ) </a:t>
            </a:r>
            <a:br>
              <a:rPr lang="en" sz="1600">
                <a:latin typeface="Lato"/>
                <a:ea typeface="Lato"/>
                <a:cs typeface="Lato"/>
                <a:sym typeface="Lato"/>
              </a:rPr>
            </a:br>
            <a:r>
              <a:rPr lang="en" sz="1600">
                <a:latin typeface="Lato"/>
                <a:ea typeface="Lato"/>
                <a:cs typeface="Lato"/>
                <a:sym typeface="Lato"/>
              </a:rPr>
              <a:t> ( Focused on Hardware Part &amp; Database Part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715" name="Google Shape;715;p91"/>
          <p:cNvSpPr txBox="1">
            <a:spLocks noGrp="1"/>
          </p:cNvSpPr>
          <p:nvPr>
            <p:ph type="subTitle" idx="3"/>
          </p:nvPr>
        </p:nvSpPr>
        <p:spPr>
          <a:xfrm>
            <a:off x="5981154" y="4273536"/>
            <a:ext cx="3378001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latin typeface="Lato"/>
                <a:ea typeface="Lato"/>
                <a:cs typeface="Lato"/>
                <a:sym typeface="Lato"/>
              </a:rPr>
              <a:t>Nayan Sawarkar ( 2023AIM1007 ) </a:t>
            </a:r>
            <a:br>
              <a:rPr lang="en" sz="1500" dirty="0">
                <a:latin typeface="Lato"/>
                <a:ea typeface="Lato"/>
                <a:cs typeface="Lato"/>
                <a:sym typeface="Lato"/>
              </a:rPr>
            </a:br>
            <a:r>
              <a:rPr lang="en" sz="1500" dirty="0">
                <a:latin typeface="Lato"/>
                <a:ea typeface="Lato"/>
                <a:cs typeface="Lato"/>
                <a:sym typeface="Lato"/>
              </a:rPr>
              <a:t> ( Focused on Web Development </a:t>
            </a:r>
            <a:endParaRPr sz="15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latin typeface="Lato"/>
                <a:ea typeface="Lato"/>
                <a:cs typeface="Lato"/>
                <a:sym typeface="Lato"/>
              </a:rPr>
              <a:t>     Related part  )  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716" name="Google Shape;716;p91"/>
          <p:cNvSpPr txBox="1">
            <a:spLocks noGrp="1"/>
          </p:cNvSpPr>
          <p:nvPr>
            <p:ph type="subTitle" idx="1"/>
          </p:nvPr>
        </p:nvSpPr>
        <p:spPr>
          <a:xfrm>
            <a:off x="80350" y="4440225"/>
            <a:ext cx="23556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Presented By :-</a:t>
            </a: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</p:txBody>
      </p:sp>
      <p:pic>
        <p:nvPicPr>
          <p:cNvPr id="717" name="Google Shape;71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277" y="0"/>
            <a:ext cx="2482775" cy="196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100"/>
          <p:cNvPicPr preferRelativeResize="0"/>
          <p:nvPr/>
        </p:nvPicPr>
        <p:blipFill rotWithShape="1">
          <a:blip r:embed="rId3">
            <a:alphaModFix/>
          </a:blip>
          <a:srcRect t="7518" r="6507"/>
          <a:stretch/>
        </p:blipFill>
        <p:spPr>
          <a:xfrm>
            <a:off x="104577" y="1154976"/>
            <a:ext cx="3016275" cy="389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4" name="Google Shape;794;p100"/>
          <p:cNvCxnSpPr>
            <a:endCxn id="795" idx="1"/>
          </p:cNvCxnSpPr>
          <p:nvPr/>
        </p:nvCxnSpPr>
        <p:spPr>
          <a:xfrm>
            <a:off x="1293400" y="2420588"/>
            <a:ext cx="2448600" cy="925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5" name="Google Shape;795;p100"/>
          <p:cNvSpPr txBox="1"/>
          <p:nvPr/>
        </p:nvSpPr>
        <p:spPr>
          <a:xfrm>
            <a:off x="3742000" y="3135788"/>
            <a:ext cx="2067900" cy="421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Window sensor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96" name="Google Shape;796;p100"/>
          <p:cNvCxnSpPr>
            <a:endCxn id="797" idx="1"/>
          </p:cNvCxnSpPr>
          <p:nvPr/>
        </p:nvCxnSpPr>
        <p:spPr>
          <a:xfrm rot="10800000" flipH="1">
            <a:off x="2120650" y="4011900"/>
            <a:ext cx="1655100" cy="590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7" name="Google Shape;797;p100"/>
          <p:cNvSpPr txBox="1"/>
          <p:nvPr/>
        </p:nvSpPr>
        <p:spPr>
          <a:xfrm>
            <a:off x="3775750" y="3801300"/>
            <a:ext cx="2067900" cy="421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Door Sensor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98" name="Google Shape;798;p100"/>
          <p:cNvCxnSpPr>
            <a:endCxn id="799" idx="1"/>
          </p:cNvCxnSpPr>
          <p:nvPr/>
        </p:nvCxnSpPr>
        <p:spPr>
          <a:xfrm rot="10800000" flipH="1">
            <a:off x="2386950" y="2098150"/>
            <a:ext cx="2109900" cy="10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100"/>
          <p:cNvSpPr txBox="1"/>
          <p:nvPr/>
        </p:nvSpPr>
        <p:spPr>
          <a:xfrm>
            <a:off x="4496850" y="1729600"/>
            <a:ext cx="3850200" cy="737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Microcontroller(Esp8266) send a data to central microcontroller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0" name="Google Shape;800;p100"/>
          <p:cNvSpPr txBox="1"/>
          <p:nvPr/>
        </p:nvSpPr>
        <p:spPr>
          <a:xfrm>
            <a:off x="104575" y="629401"/>
            <a:ext cx="9070500" cy="77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434343"/>
                </a:solidFill>
              </a:rPr>
              <a:t>Task 6) How To Detect  Doors and Windows Are open</a:t>
            </a:r>
            <a:endParaRPr sz="1600"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101"/>
          <p:cNvPicPr preferRelativeResize="0"/>
          <p:nvPr/>
        </p:nvPicPr>
        <p:blipFill rotWithShape="1">
          <a:blip r:embed="rId3">
            <a:alphaModFix/>
          </a:blip>
          <a:srcRect t="22336" r="20331"/>
          <a:stretch/>
        </p:blipFill>
        <p:spPr>
          <a:xfrm rot="10800000">
            <a:off x="61601" y="1090448"/>
            <a:ext cx="2556351" cy="3991452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01"/>
          <p:cNvSpPr txBox="1"/>
          <p:nvPr/>
        </p:nvSpPr>
        <p:spPr>
          <a:xfrm>
            <a:off x="3603525" y="416075"/>
            <a:ext cx="43938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</a:t>
            </a:r>
            <a:r>
              <a:rPr lang="en" sz="2200" b="1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Centralized Microcontroller</a:t>
            </a:r>
            <a:endParaRPr sz="2200" b="1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7" name="Google Shape;807;p101"/>
          <p:cNvSpPr txBox="1"/>
          <p:nvPr/>
        </p:nvSpPr>
        <p:spPr>
          <a:xfrm>
            <a:off x="3794625" y="2181525"/>
            <a:ext cx="2580900" cy="1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8" name="Google Shape;808;p101"/>
          <p:cNvSpPr txBox="1"/>
          <p:nvPr/>
        </p:nvSpPr>
        <p:spPr>
          <a:xfrm>
            <a:off x="2469375" y="1090450"/>
            <a:ext cx="6662100" cy="3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 sz="1500" b="1"/>
              <a:t>Centralized Microcontroller:</a:t>
            </a:r>
            <a:br>
              <a:rPr lang="en" sz="1500" b="1"/>
            </a:br>
            <a:r>
              <a:rPr lang="en" sz="1500"/>
              <a:t>The centralized microcontroller (ESP32) acts as a hub, managing data flow between connected devices and the server.</a:t>
            </a:r>
            <a:br>
              <a:rPr lang="en" sz="1500"/>
            </a:b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 sz="1500" b="1"/>
              <a:t>Data Transmission to Server via HTTP:</a:t>
            </a:r>
            <a:br>
              <a:rPr lang="en" sz="1500" b="1"/>
            </a:br>
            <a:r>
              <a:rPr lang="en" sz="1500"/>
              <a:t>The microcontroller sends collected data to the server using the HTTP protocol for centralized monitoring and analysis.</a:t>
            </a:r>
            <a:br>
              <a:rPr lang="en" sz="1500"/>
            </a:b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 sz="1500" b="1"/>
              <a:t>Data Reception via ESP-NOW:</a:t>
            </a:r>
            <a:br>
              <a:rPr lang="en" sz="1500" b="1"/>
            </a:br>
            <a:r>
              <a:rPr lang="en" sz="1500"/>
              <a:t>The microcontroller receives data from other microcontrollers (sensors) using the ESP-NOW protocol for efficient and low-power communication.</a:t>
            </a:r>
            <a:br>
              <a:rPr lang="en" sz="1500"/>
            </a:b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 sz="1500" b="1"/>
              <a:t>Periodic Operation Cycle:</a:t>
            </a:r>
            <a:br>
              <a:rPr lang="en" sz="1500" b="1"/>
            </a:br>
            <a:r>
              <a:rPr lang="en" sz="1500"/>
              <a:t>The system operates in a hybrid mode, alternating between sending data to the server via HTTP and receiving data from sensors via ESP-NOW.</a:t>
            </a:r>
            <a:endParaRPr sz="15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p102"/>
          <p:cNvPicPr preferRelativeResize="0"/>
          <p:nvPr/>
        </p:nvPicPr>
        <p:blipFill rotWithShape="1">
          <a:blip r:embed="rId3">
            <a:alphaModFix/>
          </a:blip>
          <a:srcRect l="11546" t="-2175" r="1836" b="7577"/>
          <a:stretch/>
        </p:blipFill>
        <p:spPr>
          <a:xfrm rot="5400000">
            <a:off x="367438" y="259886"/>
            <a:ext cx="4532049" cy="5087676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102"/>
          <p:cNvSpPr txBox="1"/>
          <p:nvPr/>
        </p:nvSpPr>
        <p:spPr>
          <a:xfrm>
            <a:off x="5761100" y="660600"/>
            <a:ext cx="30417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" sz="2500" b="1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Hardware Setup </a:t>
            </a:r>
            <a:endParaRPr sz="2500" b="1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5" name="Google Shape;815;p102"/>
          <p:cNvSpPr txBox="1"/>
          <p:nvPr/>
        </p:nvSpPr>
        <p:spPr>
          <a:xfrm>
            <a:off x="5407750" y="1398000"/>
            <a:ext cx="3502800" cy="3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Its is  a connection of wireless sensor network.</a:t>
            </a:r>
            <a:endParaRPr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Each sensor connect with microcontroller by a wired.</a:t>
            </a:r>
            <a:br>
              <a:rPr lang="en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</a:br>
            <a:endParaRPr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Each microcontroller(sensor) send a data to centralized microcontroller.</a:t>
            </a:r>
            <a:br>
              <a:rPr lang="en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</a:br>
            <a:endParaRPr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Each microcontroller connect with centralized microcontroller by a wireless.</a:t>
            </a:r>
            <a:br>
              <a:rPr lang="en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</a:br>
            <a:endParaRPr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ESPNOW protocol is used to connect each microcontroller to centralized microcontroller.</a:t>
            </a:r>
            <a:endParaRPr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Communication And Connectivity :- 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4"/>
          <p:cNvSpPr txBox="1"/>
          <p:nvPr/>
        </p:nvSpPr>
        <p:spPr>
          <a:xfrm>
            <a:off x="167694" y="186934"/>
            <a:ext cx="8901000" cy="4954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900" b="1" dirty="0"/>
              <a:t>                                   </a:t>
            </a:r>
            <a:br>
              <a:rPr lang="en" sz="1900" b="1" dirty="0"/>
            </a:br>
            <a:r>
              <a:rPr lang="en" sz="1900" b="1" dirty="0"/>
              <a:t>                                  Hybrid Method (ESP-NOW + HTTP)</a:t>
            </a:r>
            <a:endParaRPr sz="1900" b="1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dirty="0"/>
              <a:t>In our project, we use a </a:t>
            </a:r>
            <a:r>
              <a:rPr lang="en" sz="1700" b="1" dirty="0"/>
              <a:t>hybrid method</a:t>
            </a:r>
            <a:r>
              <a:rPr lang="en" sz="1700" dirty="0"/>
              <a:t> where we combine the benefits of both </a:t>
            </a:r>
            <a:r>
              <a:rPr lang="en" sz="1700" b="1" dirty="0"/>
              <a:t>ESP-NOW</a:t>
            </a:r>
            <a:r>
              <a:rPr lang="en" sz="1700" dirty="0"/>
              <a:t> and </a:t>
            </a:r>
            <a:r>
              <a:rPr lang="en" sz="1700" b="1" dirty="0"/>
              <a:t>HTTP</a:t>
            </a:r>
            <a:r>
              <a:rPr lang="en" sz="1700" dirty="0"/>
              <a:t>:</a:t>
            </a:r>
            <a:endParaRPr sz="1700" dirty="0"/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 b="1" dirty="0"/>
              <a:t>Peer-to-Peer Communication with ESP-NOW</a:t>
            </a:r>
            <a:r>
              <a:rPr lang="en" sz="1700" dirty="0"/>
              <a:t>:</a:t>
            </a:r>
            <a:endParaRPr sz="1700" dirty="0"/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ESP-NOW enables </a:t>
            </a:r>
            <a:r>
              <a:rPr lang="en" sz="1700" b="1" dirty="0"/>
              <a:t>local communication</a:t>
            </a:r>
            <a:r>
              <a:rPr lang="en" sz="1700" dirty="0"/>
              <a:t> between devices (sensors) without requiring a router or internet. This allows devices like PIR sensors, temperature sensors, and door/window sensors to communicate directly with a centralized ESP32 in a low-power, fast, and secure manner.</a:t>
            </a:r>
            <a:br>
              <a:rPr lang="en" sz="1700" dirty="0"/>
            </a:br>
            <a:endParaRPr sz="1700"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b="1" dirty="0"/>
              <a:t>Client-Server Communication with HTTP</a:t>
            </a:r>
            <a:r>
              <a:rPr lang="en" sz="1700" dirty="0"/>
              <a:t>:</a:t>
            </a:r>
            <a:endParaRPr sz="1700" dirty="0"/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The </a:t>
            </a:r>
            <a:r>
              <a:rPr lang="en" sz="1700" b="1" dirty="0"/>
              <a:t>centralized ESP32</a:t>
            </a:r>
            <a:r>
              <a:rPr lang="en" sz="1700" dirty="0"/>
              <a:t> acts as a </a:t>
            </a:r>
            <a:r>
              <a:rPr lang="en" sz="1700" b="1" dirty="0"/>
              <a:t>client</a:t>
            </a:r>
            <a:r>
              <a:rPr lang="en" sz="1700" dirty="0"/>
              <a:t> and uses </a:t>
            </a:r>
            <a:r>
              <a:rPr lang="en" sz="1700" b="1" dirty="0"/>
              <a:t>HTTP</a:t>
            </a:r>
            <a:r>
              <a:rPr lang="en" sz="1700" dirty="0"/>
              <a:t> to send aggregated data to a </a:t>
            </a:r>
            <a:r>
              <a:rPr lang="en" sz="1700" b="1" dirty="0"/>
              <a:t>remote server</a:t>
            </a:r>
            <a:r>
              <a:rPr lang="en" sz="1700" dirty="0"/>
              <a:t>. This allows the server to store, process, and visualize the data, making it available for remote monitoring and management.</a:t>
            </a:r>
            <a:endParaRPr sz="1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5"/>
          <p:cNvSpPr txBox="1"/>
          <p:nvPr/>
        </p:nvSpPr>
        <p:spPr>
          <a:xfrm>
            <a:off x="0" y="194953"/>
            <a:ext cx="9144000" cy="5101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900" b="1" dirty="0"/>
              <a:t>                                       Benefits of the Hybrid Method</a:t>
            </a:r>
            <a:br>
              <a:rPr lang="en" sz="1900" b="1" dirty="0"/>
            </a:br>
            <a:endParaRPr sz="1900" b="1" dirty="0"/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 dirty="0"/>
              <a:t>Efficiency</a:t>
            </a:r>
            <a:r>
              <a:rPr lang="en" sz="1700" dirty="0"/>
              <a:t>: ESP-NOW ensures </a:t>
            </a:r>
            <a:r>
              <a:rPr lang="en" sz="1700" b="1" dirty="0"/>
              <a:t>low-power consumption</a:t>
            </a:r>
            <a:r>
              <a:rPr lang="en" sz="1700" dirty="0"/>
              <a:t> and </a:t>
            </a:r>
            <a:r>
              <a:rPr lang="en" sz="1700" b="1" dirty="0"/>
              <a:t>real-time communication</a:t>
            </a:r>
            <a:r>
              <a:rPr lang="en" sz="1700" dirty="0"/>
              <a:t> between devices, while HTTP handles </a:t>
            </a:r>
            <a:r>
              <a:rPr lang="en" sz="1700" b="1" dirty="0"/>
              <a:t>data storage and visualization</a:t>
            </a:r>
            <a:r>
              <a:rPr lang="en" sz="1700" dirty="0"/>
              <a:t> on the server side.</a:t>
            </a:r>
            <a:br>
              <a:rPr lang="en" sz="1700" dirty="0"/>
            </a:br>
            <a:endParaRPr sz="1700"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 dirty="0"/>
              <a:t>No Need for a Router</a:t>
            </a:r>
            <a:r>
              <a:rPr lang="en" sz="1700" dirty="0"/>
              <a:t>: ESP-NOW eliminates the need for routers for device-to-device communication, simplifying the setup.</a:t>
            </a:r>
            <a:br>
              <a:rPr lang="en" sz="1700" dirty="0"/>
            </a:br>
            <a:endParaRPr sz="1700"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 dirty="0"/>
              <a:t>Scalability</a:t>
            </a:r>
            <a:r>
              <a:rPr lang="en" sz="1700" dirty="0"/>
              <a:t>: HTTP enables easy scaling to support more devices and handle large datasets on the server</a:t>
            </a:r>
            <a:br>
              <a:rPr lang="en" sz="1700" dirty="0"/>
            </a:br>
            <a:r>
              <a:rPr lang="en" sz="1700" dirty="0"/>
              <a:t>.</a:t>
            </a:r>
            <a:endParaRPr sz="1700"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 dirty="0"/>
              <a:t>Secure and Reliable</a:t>
            </a:r>
            <a:r>
              <a:rPr lang="en" sz="1700" dirty="0"/>
              <a:t>: AES-128 encryption in ESP-NOW ensures secure local communication, while HTTP ensures secure data transfer using HTTPS or TLS for encryption.</a:t>
            </a:r>
            <a:endParaRPr sz="1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02" y="1072026"/>
            <a:ext cx="2720865" cy="3578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6" name="Google Shape;836;p106"/>
          <p:cNvCxnSpPr/>
          <p:nvPr/>
        </p:nvCxnSpPr>
        <p:spPr>
          <a:xfrm>
            <a:off x="3603525" y="1724775"/>
            <a:ext cx="1848000" cy="3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37" name="Google Shape;837;p106"/>
          <p:cNvSpPr txBox="1"/>
          <p:nvPr/>
        </p:nvSpPr>
        <p:spPr>
          <a:xfrm>
            <a:off x="5451525" y="1534025"/>
            <a:ext cx="2835300" cy="571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Packet send by each Sensor to Centralized microcontroller</a:t>
            </a:r>
            <a:endParaRPr b="1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38" name="Google Shape;838;p106"/>
          <p:cNvCxnSpPr/>
          <p:nvPr/>
        </p:nvCxnSpPr>
        <p:spPr>
          <a:xfrm>
            <a:off x="3710800" y="3666875"/>
            <a:ext cx="1848000" cy="3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39" name="Google Shape;839;p106"/>
          <p:cNvSpPr txBox="1"/>
          <p:nvPr/>
        </p:nvSpPr>
        <p:spPr>
          <a:xfrm>
            <a:off x="5558800" y="3476125"/>
            <a:ext cx="2835300" cy="571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Packet send  by  Centralized Microcontroller  to  Server</a:t>
            </a:r>
            <a:endParaRPr b="1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75" y="894"/>
            <a:ext cx="82265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07"/>
          <p:cNvSpPr txBox="1"/>
          <p:nvPr/>
        </p:nvSpPr>
        <p:spPr>
          <a:xfrm>
            <a:off x="5865425" y="345900"/>
            <a:ext cx="23763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i="1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FLOW:-</a:t>
            </a:r>
            <a:endParaRPr sz="2500" b="1" i="1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02" y="75207"/>
            <a:ext cx="8437149" cy="505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1" name="Google Shape;851;p108"/>
          <p:cNvCxnSpPr/>
          <p:nvPr/>
        </p:nvCxnSpPr>
        <p:spPr>
          <a:xfrm flipH="1">
            <a:off x="2707225" y="1112925"/>
            <a:ext cx="1985100" cy="4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2" name="Google Shape;852;p108"/>
          <p:cNvSpPr txBox="1"/>
          <p:nvPr/>
        </p:nvSpPr>
        <p:spPr>
          <a:xfrm>
            <a:off x="4692325" y="894825"/>
            <a:ext cx="1729500" cy="481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   Received Data</a:t>
            </a:r>
            <a:endParaRPr sz="1500" b="1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53" name="Google Shape;853;p108"/>
          <p:cNvCxnSpPr/>
          <p:nvPr/>
        </p:nvCxnSpPr>
        <p:spPr>
          <a:xfrm flipH="1">
            <a:off x="6617500" y="3774925"/>
            <a:ext cx="616500" cy="97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4" name="Google Shape;854;p108"/>
          <p:cNvSpPr txBox="1"/>
          <p:nvPr/>
        </p:nvSpPr>
        <p:spPr>
          <a:xfrm>
            <a:off x="6752700" y="3353825"/>
            <a:ext cx="1428900" cy="36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       Send Data</a:t>
            </a:r>
            <a:endParaRPr sz="1500" b="1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55" name="Google Shape;855;p108"/>
          <p:cNvCxnSpPr/>
          <p:nvPr/>
        </p:nvCxnSpPr>
        <p:spPr>
          <a:xfrm flipH="1">
            <a:off x="1939975" y="3970375"/>
            <a:ext cx="1549200" cy="5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6" name="Google Shape;856;p108"/>
          <p:cNvSpPr txBox="1"/>
          <p:nvPr/>
        </p:nvSpPr>
        <p:spPr>
          <a:xfrm>
            <a:off x="3489175" y="3534275"/>
            <a:ext cx="1910100" cy="6318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Send data in using batch processing </a:t>
            </a:r>
            <a:endParaRPr sz="1500" b="1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0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       THANK YOU</a:t>
            </a:r>
            <a:endParaRPr/>
          </a:p>
        </p:txBody>
      </p:sp>
      <p:sp>
        <p:nvSpPr>
          <p:cNvPr id="862" name="Google Shape;862;p109"/>
          <p:cNvSpPr txBox="1">
            <a:spLocks noGrp="1"/>
          </p:cNvSpPr>
          <p:nvPr>
            <p:ph type="subTitle" idx="1"/>
          </p:nvPr>
        </p:nvSpPr>
        <p:spPr>
          <a:xfrm>
            <a:off x="135589" y="4339967"/>
            <a:ext cx="21375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Work Sans"/>
                <a:ea typeface="Work Sans"/>
                <a:cs typeface="Work Sans"/>
                <a:sym typeface="Work Sans"/>
              </a:rPr>
              <a:t>06/01/2025</a:t>
            </a:r>
            <a:endParaRPr sz="1400" b="1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Work Sans"/>
                <a:ea typeface="Work Sans"/>
                <a:cs typeface="Work Sans"/>
                <a:sym typeface="Work Sans"/>
              </a:rPr>
              <a:t>CSE conference room</a:t>
            </a:r>
            <a:br>
              <a:rPr lang="en" sz="1400" b="1"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400" b="1">
                <a:latin typeface="Work Sans"/>
                <a:ea typeface="Work Sans"/>
                <a:cs typeface="Work Sans"/>
                <a:sym typeface="Work Sans"/>
              </a:rPr>
              <a:t/>
            </a:r>
            <a:br>
              <a:rPr lang="en" sz="1400" b="1"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400" b="1">
                <a:latin typeface="Work Sans"/>
                <a:ea typeface="Work Sans"/>
                <a:cs typeface="Work Sans"/>
                <a:sym typeface="Work Sans"/>
              </a:rPr>
              <a:t/>
            </a:r>
            <a:br>
              <a:rPr lang="en" sz="1400" b="1">
                <a:latin typeface="Work Sans"/>
                <a:ea typeface="Work Sans"/>
                <a:cs typeface="Work Sans"/>
                <a:sym typeface="Work Sans"/>
              </a:rPr>
            </a:br>
            <a:endParaRPr sz="1400" b="1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63" name="Google Shape;863;p109"/>
          <p:cNvSpPr txBox="1">
            <a:spLocks noGrp="1"/>
          </p:cNvSpPr>
          <p:nvPr>
            <p:ph type="subTitle" idx="3"/>
          </p:nvPr>
        </p:nvSpPr>
        <p:spPr>
          <a:xfrm>
            <a:off x="7160954" y="4400125"/>
            <a:ext cx="21375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Work Sans"/>
                <a:ea typeface="Work Sans"/>
                <a:cs typeface="Work Sans"/>
                <a:sym typeface="Work Sans"/>
              </a:rPr>
              <a:t>ASHISH KOHLI</a:t>
            </a:r>
            <a:br>
              <a:rPr lang="en" sz="1300" b="1"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300" b="1">
                <a:latin typeface="Work Sans"/>
                <a:ea typeface="Work Sans"/>
                <a:cs typeface="Work Sans"/>
                <a:sym typeface="Work Sans"/>
              </a:rPr>
              <a:t>2023CSM1002</a:t>
            </a:r>
            <a:endParaRPr sz="1300" b="1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2"/>
          <p:cNvSpPr txBox="1">
            <a:spLocks noGrp="1"/>
          </p:cNvSpPr>
          <p:nvPr>
            <p:ph type="title"/>
          </p:nvPr>
        </p:nvSpPr>
        <p:spPr>
          <a:xfrm>
            <a:off x="727650" y="1416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66">
                <a:solidFill>
                  <a:schemeClr val="accent6"/>
                </a:solidFill>
              </a:rPr>
              <a:t>Project Overview</a:t>
            </a:r>
            <a:r>
              <a:rPr lang="en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23" name="Google Shape;723;p92"/>
          <p:cNvSpPr txBox="1"/>
          <p:nvPr/>
        </p:nvSpPr>
        <p:spPr>
          <a:xfrm>
            <a:off x="1001775" y="1951250"/>
            <a:ext cx="7386300" cy="21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The primary goal of this project is to develop an intelligent web-based platform designed to </a:t>
            </a:r>
            <a:endParaRPr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monitor, analyze power consumption across various departments and laboratories within an</a:t>
            </a:r>
            <a:endParaRPr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 organization. The platform will provide real-time insights into energy usage , identify</a:t>
            </a:r>
            <a:endParaRPr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 inefficiencies of power consumption and offer users personalized, data-driven</a:t>
            </a:r>
            <a:endParaRPr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 recommendations to enhance energy efficiency and reduce costs.</a:t>
            </a:r>
            <a:endParaRPr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4" name="Google Shape;724;p92"/>
          <p:cNvSpPr txBox="1"/>
          <p:nvPr/>
        </p:nvSpPr>
        <p:spPr>
          <a:xfrm>
            <a:off x="482725" y="560700"/>
            <a:ext cx="39549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>
                <a:solidFill>
                  <a:srgbClr val="4A86E8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2000" b="1" u="sng">
              <a:solidFill>
                <a:srgbClr val="4A86E8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3"/>
          <p:cNvSpPr txBox="1">
            <a:spLocks noGrp="1"/>
          </p:cNvSpPr>
          <p:nvPr>
            <p:ph type="title"/>
          </p:nvPr>
        </p:nvSpPr>
        <p:spPr>
          <a:xfrm>
            <a:off x="548250" y="1233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 dirty="0">
                <a:solidFill>
                  <a:schemeClr val="accent6"/>
                </a:solidFill>
              </a:rPr>
              <a:t>Project Objective </a:t>
            </a:r>
            <a:endParaRPr sz="2040" dirty="0">
              <a:solidFill>
                <a:schemeClr val="accent6"/>
              </a:solidFill>
            </a:endParaRPr>
          </a:p>
        </p:txBody>
      </p:sp>
      <p:sp>
        <p:nvSpPr>
          <p:cNvPr id="730" name="Google Shape;730;p93"/>
          <p:cNvSpPr txBox="1"/>
          <p:nvPr/>
        </p:nvSpPr>
        <p:spPr>
          <a:xfrm>
            <a:off x="837325" y="1928825"/>
            <a:ext cx="8238600" cy="3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>
              <a:lnSpc>
                <a:spcPct val="115000"/>
              </a:lnSpc>
              <a:spcBef>
                <a:spcPts val="1200"/>
              </a:spcBef>
              <a:buSzPts val="1600"/>
              <a:buChar char="❏"/>
            </a:pPr>
            <a:r>
              <a:rPr lang="en" sz="1600" dirty="0"/>
              <a:t>Focus on using </a:t>
            </a:r>
            <a:r>
              <a:rPr lang="en-US" sz="1600" dirty="0" smtClean="0"/>
              <a:t>efficient</a:t>
            </a:r>
            <a:r>
              <a:rPr lang="en" sz="1600" dirty="0" smtClean="0"/>
              <a:t>  energy </a:t>
            </a:r>
            <a:r>
              <a:rPr lang="en" sz="1600" dirty="0"/>
              <a:t>and avoiding waste.</a:t>
            </a:r>
            <a:br>
              <a:rPr lang="en" sz="1600" dirty="0"/>
            </a:br>
            <a:endParaRPr sz="16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 dirty="0"/>
              <a:t>Provide easy-to-understand data that helps make better decisions.</a:t>
            </a:r>
            <a:br>
              <a:rPr lang="en" sz="1600" dirty="0"/>
            </a:br>
            <a:endParaRPr sz="16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 dirty="0"/>
              <a:t>Implement Real-Time Monitoring.</a:t>
            </a:r>
            <a:br>
              <a:rPr lang="en" sz="1600" dirty="0"/>
            </a:br>
            <a:endParaRPr sz="16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 dirty="0"/>
              <a:t>Provide recommendations to users on where power is being lost.</a:t>
            </a:r>
            <a:br>
              <a:rPr lang="en" sz="1600" dirty="0"/>
            </a:br>
            <a:endParaRPr sz="16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 dirty="0"/>
              <a:t>Ensure </a:t>
            </a:r>
            <a:r>
              <a:rPr lang="en" sz="1600" b="1" dirty="0"/>
              <a:t>security and authentication</a:t>
            </a:r>
            <a:r>
              <a:rPr lang="en" sz="1600" dirty="0"/>
              <a:t> to protect data and system access.</a:t>
            </a:r>
            <a:endParaRPr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Hardware:-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5"/>
          <p:cNvSpPr txBox="1"/>
          <p:nvPr/>
        </p:nvSpPr>
        <p:spPr>
          <a:xfrm>
            <a:off x="2048600" y="1613150"/>
            <a:ext cx="6788100" cy="16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95"/>
          <p:cNvSpPr txBox="1"/>
          <p:nvPr/>
        </p:nvSpPr>
        <p:spPr>
          <a:xfrm>
            <a:off x="0" y="510675"/>
            <a:ext cx="91440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</a:rPr>
              <a:t>Task 1) Select Microcontroller to share sensor data .</a:t>
            </a:r>
            <a:endParaRPr sz="1300">
              <a:solidFill>
                <a:srgbClr val="434343"/>
              </a:solidFill>
            </a:endParaRPr>
          </a:p>
        </p:txBody>
      </p:sp>
      <p:pic>
        <p:nvPicPr>
          <p:cNvPr id="742" name="Google Shape;742;p95"/>
          <p:cNvPicPr preferRelativeResize="0"/>
          <p:nvPr/>
        </p:nvPicPr>
        <p:blipFill rotWithShape="1">
          <a:blip r:embed="rId3">
            <a:alphaModFix/>
          </a:blip>
          <a:srcRect l="25694" r="21358"/>
          <a:stretch/>
        </p:blipFill>
        <p:spPr>
          <a:xfrm>
            <a:off x="0" y="1359900"/>
            <a:ext cx="1698700" cy="24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95"/>
          <p:cNvPicPr preferRelativeResize="0"/>
          <p:nvPr/>
        </p:nvPicPr>
        <p:blipFill rotWithShape="1">
          <a:blip r:embed="rId4">
            <a:alphaModFix/>
          </a:blip>
          <a:srcRect l="28916" r="26320"/>
          <a:stretch/>
        </p:blipFill>
        <p:spPr>
          <a:xfrm>
            <a:off x="7769427" y="1353001"/>
            <a:ext cx="1318225" cy="22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95"/>
          <p:cNvSpPr txBox="1"/>
          <p:nvPr/>
        </p:nvSpPr>
        <p:spPr>
          <a:xfrm>
            <a:off x="0" y="3459500"/>
            <a:ext cx="15396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ESP32   </a:t>
            </a:r>
            <a:br>
              <a:rPr lang="en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Centralized </a:t>
            </a:r>
            <a:endParaRPr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Microcontroller</a:t>
            </a:r>
            <a:endParaRPr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5" name="Google Shape;745;p95"/>
          <p:cNvSpPr txBox="1"/>
          <p:nvPr/>
        </p:nvSpPr>
        <p:spPr>
          <a:xfrm>
            <a:off x="7769425" y="3310250"/>
            <a:ext cx="14346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ESP8266</a:t>
            </a:r>
            <a:br>
              <a:rPr lang="en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Connect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sensor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6" name="Google Shape;746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8413" y="1452875"/>
            <a:ext cx="6247174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1074350"/>
            <a:ext cx="4103751" cy="40691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Google Shape;752;p96"/>
          <p:cNvCxnSpPr>
            <a:endCxn id="753" idx="1"/>
          </p:cNvCxnSpPr>
          <p:nvPr/>
        </p:nvCxnSpPr>
        <p:spPr>
          <a:xfrm rot="10800000" flipH="1">
            <a:off x="1185750" y="1825438"/>
            <a:ext cx="3783300" cy="63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96"/>
          <p:cNvSpPr txBox="1"/>
          <p:nvPr/>
        </p:nvSpPr>
        <p:spPr>
          <a:xfrm>
            <a:off x="4969050" y="1441888"/>
            <a:ext cx="3158400" cy="767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 ACS712 Sensor measure a current of each device.</a:t>
            </a:r>
            <a:endParaRPr sz="1700" b="1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4" name="Google Shape;754;p96"/>
          <p:cNvSpPr txBox="1"/>
          <p:nvPr/>
        </p:nvSpPr>
        <p:spPr>
          <a:xfrm>
            <a:off x="6692575" y="3263575"/>
            <a:ext cx="24816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55" name="Google Shape;755;p96"/>
          <p:cNvCxnSpPr/>
          <p:nvPr/>
        </p:nvCxnSpPr>
        <p:spPr>
          <a:xfrm rot="10800000" flipH="1">
            <a:off x="2090475" y="3158175"/>
            <a:ext cx="3203400" cy="87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96"/>
          <p:cNvSpPr txBox="1"/>
          <p:nvPr/>
        </p:nvSpPr>
        <p:spPr>
          <a:xfrm>
            <a:off x="5293875" y="2947750"/>
            <a:ext cx="3038100" cy="872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Microcontroller(Esp32) send a data to central microcontroller</a:t>
            </a:r>
            <a:endParaRPr sz="1700" b="1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7" name="Google Shape;757;p96"/>
          <p:cNvSpPr txBox="1"/>
          <p:nvPr/>
        </p:nvSpPr>
        <p:spPr>
          <a:xfrm>
            <a:off x="0" y="554400"/>
            <a:ext cx="86853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</a:rPr>
              <a:t>Task 2) How to Calculate the Power consumption of a Device.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7"/>
          <p:cNvSpPr txBox="1"/>
          <p:nvPr/>
        </p:nvSpPr>
        <p:spPr>
          <a:xfrm>
            <a:off x="0" y="540925"/>
            <a:ext cx="89733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</a:rPr>
              <a:t>Task 3) How to Detect  Machines is Idle Mode</a:t>
            </a:r>
            <a:endParaRPr/>
          </a:p>
        </p:txBody>
      </p:sp>
      <p:sp>
        <p:nvSpPr>
          <p:cNvPr id="763" name="Google Shape;763;p97"/>
          <p:cNvSpPr txBox="1"/>
          <p:nvPr/>
        </p:nvSpPr>
        <p:spPr>
          <a:xfrm>
            <a:off x="141100" y="1564000"/>
            <a:ext cx="30000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Sensor:-  ACS712 current sensor</a:t>
            </a:r>
            <a:br>
              <a:rPr lang="en" sz="1600" b="1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</a:br>
            <a:endParaRPr sz="1600" b="1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Microcontroller:- Esp32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764" name="Google Shape;76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232" y="2848556"/>
            <a:ext cx="3371850" cy="11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97"/>
          <p:cNvSpPr txBox="1"/>
          <p:nvPr/>
        </p:nvSpPr>
        <p:spPr>
          <a:xfrm>
            <a:off x="4265707" y="1642134"/>
            <a:ext cx="38454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Set Threshold for a Device if current is less than threshold means its in idle state </a:t>
            </a:r>
            <a:endParaRPr sz="130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6" name="Google Shape;766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17" y="3412874"/>
            <a:ext cx="34956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38" name="Picture 2" descr="https://lh7-rt.googleusercontent.com/slidesz/AGV_vUfcwkbmqEFxnt2jECQVXRvV5ZvRl0rf33qicDqHOWo1MQtFfMyQlizVj-Dt3oTAkh4mcCYf7jKIOFGKhruJQnQZDIlefMXxJzdqF7PrvTtIotesMmpZ5orJsZm6sZPpEw8JmtvIwUqELJ9qZFcoFLqP7QrFzRRs=s2048?key=LQpchny3oMiGW4UnqCFyrQ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94088" y="4382789"/>
            <a:ext cx="3781724" cy="4151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98"/>
          <p:cNvPicPr preferRelativeResize="0"/>
          <p:nvPr/>
        </p:nvPicPr>
        <p:blipFill rotWithShape="1">
          <a:blip r:embed="rId3">
            <a:alphaModFix/>
          </a:blip>
          <a:srcRect l="-455" r="7552"/>
          <a:stretch/>
        </p:blipFill>
        <p:spPr>
          <a:xfrm rot="-5400000">
            <a:off x="-121475" y="1336053"/>
            <a:ext cx="3945548" cy="348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2" name="Google Shape;772;p98"/>
          <p:cNvCxnSpPr/>
          <p:nvPr/>
        </p:nvCxnSpPr>
        <p:spPr>
          <a:xfrm>
            <a:off x="2752225" y="1488900"/>
            <a:ext cx="2030400" cy="25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3" name="Google Shape;773;p98"/>
          <p:cNvSpPr txBox="1"/>
          <p:nvPr/>
        </p:nvSpPr>
        <p:spPr>
          <a:xfrm>
            <a:off x="4782625" y="1308475"/>
            <a:ext cx="3038100" cy="872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Microcontroller(Esp8266) send a data to central microcontroller</a:t>
            </a:r>
            <a:endParaRPr sz="1700" b="1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4" name="Google Shape;774;p98"/>
          <p:cNvCxnSpPr/>
          <p:nvPr/>
        </p:nvCxnSpPr>
        <p:spPr>
          <a:xfrm>
            <a:off x="2932700" y="3083100"/>
            <a:ext cx="2030400" cy="30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Google Shape;775;p98"/>
          <p:cNvSpPr txBox="1"/>
          <p:nvPr/>
        </p:nvSpPr>
        <p:spPr>
          <a:xfrm>
            <a:off x="4993225" y="3248500"/>
            <a:ext cx="3233400" cy="767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PIR sensor to detect Human Presence in a room .</a:t>
            </a:r>
            <a:endParaRPr sz="1700" b="1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6" name="Google Shape;776;p98"/>
          <p:cNvSpPr txBox="1"/>
          <p:nvPr/>
        </p:nvSpPr>
        <p:spPr>
          <a:xfrm>
            <a:off x="0" y="539000"/>
            <a:ext cx="7715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</a:rPr>
              <a:t>Task 4) How To Detect Human Presence in a Room: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99"/>
          <p:cNvPicPr preferRelativeResize="0"/>
          <p:nvPr/>
        </p:nvPicPr>
        <p:blipFill rotWithShape="1">
          <a:blip r:embed="rId3">
            <a:alphaModFix/>
          </a:blip>
          <a:srcRect t="11902" r="6507"/>
          <a:stretch/>
        </p:blipFill>
        <p:spPr>
          <a:xfrm>
            <a:off x="104577" y="1062576"/>
            <a:ext cx="3016275" cy="399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2" name="Google Shape;782;p99"/>
          <p:cNvCxnSpPr/>
          <p:nvPr/>
        </p:nvCxnSpPr>
        <p:spPr>
          <a:xfrm>
            <a:off x="1413700" y="3429000"/>
            <a:ext cx="2667300" cy="68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99"/>
          <p:cNvSpPr txBox="1"/>
          <p:nvPr/>
        </p:nvSpPr>
        <p:spPr>
          <a:xfrm>
            <a:off x="4081000" y="3941175"/>
            <a:ext cx="3925200" cy="6318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DHT11 Sensor to measure room temperature and humidity 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84" name="Google Shape;784;p99"/>
          <p:cNvCxnSpPr/>
          <p:nvPr/>
        </p:nvCxnSpPr>
        <p:spPr>
          <a:xfrm>
            <a:off x="1524575" y="3064550"/>
            <a:ext cx="2633400" cy="21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5" name="Google Shape;785;p99"/>
          <p:cNvSpPr txBox="1"/>
          <p:nvPr/>
        </p:nvSpPr>
        <p:spPr>
          <a:xfrm>
            <a:off x="4157975" y="3000500"/>
            <a:ext cx="4587000" cy="421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LDR sensor to detect Light intensity in a room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86" name="Google Shape;786;p99"/>
          <p:cNvCxnSpPr>
            <a:endCxn id="787" idx="1"/>
          </p:cNvCxnSpPr>
          <p:nvPr/>
        </p:nvCxnSpPr>
        <p:spPr>
          <a:xfrm rot="10800000" flipH="1">
            <a:off x="2193400" y="2035075"/>
            <a:ext cx="1925100" cy="12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7" name="Google Shape;787;p99"/>
          <p:cNvSpPr txBox="1"/>
          <p:nvPr/>
        </p:nvSpPr>
        <p:spPr>
          <a:xfrm>
            <a:off x="4118500" y="1666525"/>
            <a:ext cx="3850200" cy="737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Microcontroller(Esp8266) send a data to central microcontroller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8" name="Google Shape;788;p99"/>
          <p:cNvSpPr txBox="1"/>
          <p:nvPr/>
        </p:nvSpPr>
        <p:spPr>
          <a:xfrm>
            <a:off x="36750" y="508500"/>
            <a:ext cx="90705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</a:rPr>
              <a:t>Task 5) Monitor environmental conditions like temperature and light intensity.</a:t>
            </a:r>
            <a:endParaRPr sz="1600"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ference Event Presentation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336</Words>
  <Application>Microsoft Office PowerPoint</Application>
  <PresentationFormat>On-screen Show (16:9)</PresentationFormat>
  <Paragraphs>86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Arial</vt:lpstr>
      <vt:lpstr>Raleway</vt:lpstr>
      <vt:lpstr>Lato</vt:lpstr>
      <vt:lpstr>Work Sans</vt:lpstr>
      <vt:lpstr>Work Sans Medium</vt:lpstr>
      <vt:lpstr>Calibri</vt:lpstr>
      <vt:lpstr>Inter</vt:lpstr>
      <vt:lpstr>Wingdings 2</vt:lpstr>
      <vt:lpstr>Constantia</vt:lpstr>
      <vt:lpstr>Inter SemiBold</vt:lpstr>
      <vt:lpstr>Inter Light</vt:lpstr>
      <vt:lpstr>Familjen Grotesk</vt:lpstr>
      <vt:lpstr>Investor Pitch</vt:lpstr>
      <vt:lpstr>Conference Event Presentation</vt:lpstr>
      <vt:lpstr>Flow</vt:lpstr>
      <vt:lpstr>Energy  Optimization For  Building(Labs)                             Guided By:- Dr. Balwinder Sodhi</vt:lpstr>
      <vt:lpstr>Project Overview         </vt:lpstr>
      <vt:lpstr>Project Objective </vt:lpstr>
      <vt:lpstr>Hardware:-  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Communication And Connectivity :- </vt:lpstr>
      <vt:lpstr>Slide 14</vt:lpstr>
      <vt:lpstr>Slide 15</vt:lpstr>
      <vt:lpstr>Slide 16</vt:lpstr>
      <vt:lpstr>Slide 17</vt:lpstr>
      <vt:lpstr>Slide 18</vt:lpstr>
      <vt:lpstr>         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 Optimization For  Building(Labs)                             Guided By:- Dr. Balwinder Sodhi</dc:title>
  <cp:lastModifiedBy>A</cp:lastModifiedBy>
  <cp:revision>19</cp:revision>
  <dcterms:modified xsi:type="dcterms:W3CDTF">2025-01-06T08:50:30Z</dcterms:modified>
</cp:coreProperties>
</file>